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59" r:id="rId5"/>
    <p:sldId id="268" r:id="rId6"/>
    <p:sldId id="298" r:id="rId7"/>
    <p:sldId id="295" r:id="rId8"/>
    <p:sldId id="296" r:id="rId9"/>
    <p:sldId id="297" r:id="rId10"/>
    <p:sldId id="287" r:id="rId11"/>
    <p:sldId id="288" r:id="rId12"/>
    <p:sldId id="289" r:id="rId13"/>
    <p:sldId id="290" r:id="rId14"/>
    <p:sldId id="291" r:id="rId15"/>
    <p:sldId id="292" r:id="rId16"/>
    <p:sldId id="293" r:id="rId17"/>
    <p:sldId id="299" r:id="rId18"/>
    <p:sldId id="272" r:id="rId19"/>
    <p:sldId id="274" r:id="rId20"/>
    <p:sldId id="275" r:id="rId21"/>
    <p:sldId id="270" r:id="rId22"/>
    <p:sldId id="276" r:id="rId23"/>
    <p:sldId id="280" r:id="rId24"/>
    <p:sldId id="294" r:id="rId25"/>
  </p:sldIdLst>
  <p:sldSz cx="12192000" cy="6858000"/>
  <p:notesSz cx="6858000" cy="9144000"/>
  <p:defaultTextStyle>
    <a:defPPr>
      <a:defRPr lang="es-P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  <a:srgbClr val="767171"/>
    <a:srgbClr val="A9D18E"/>
    <a:srgbClr val="FF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6-06T12:20:13.490"/>
    </inkml:context>
    <inkml:brush xml:id="br0">
      <inkml:brushProperty name="width" value="0.028" units="cm"/>
      <inkml:brushProperty name="height" value="0.028" units="cm"/>
    </inkml:brush>
  </inkml:definitions>
  <inkml:trace contextRef="#ctx0" brushRef="#br0">1460 716 9984,'0'0'0,"0"0"-2176,0 0 0,0 0-1024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6-06T12:20:13.509"/>
    </inkml:context>
    <inkml:brush xml:id="br0">
      <inkml:brushProperty name="width" value="0.16933" units="cm"/>
      <inkml:brushProperty name="height" value="0.16933" units="cm"/>
    </inkml:brush>
  </inkml:definitions>
  <inkml:trace contextRef="#ctx0" brushRef="#br0">3365 2285 11008,'0'0'0,"97"0"-3200,-97 0 128,0 0 768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6-06T12:20:13.920"/>
    </inkml:context>
    <inkml:brush xml:id="br0">
      <inkml:brushProperty name="width" value="0.16933" units="cm"/>
      <inkml:brushProperty name="height" value="0.16933" units="cm"/>
    </inkml:brush>
  </inkml:definitions>
  <inkml:trace contextRef="#ctx0" brushRef="#br0">3456 2468 5120,'0'0'0,"0"0"-3456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6-06T12:20:13.921"/>
    </inkml:context>
    <inkml:brush xml:id="br0">
      <inkml:brushProperty name="width" value="0.16933" units="cm"/>
      <inkml:brushProperty name="height" value="0.16933" units="cm"/>
    </inkml:brush>
  </inkml:definitions>
  <inkml:trace contextRef="#ctx0" brushRef="#br0">3407 2597 10112,'0'0'0,"97"-50"-1024,-97 50 128,0 0-4608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6-06T12:20:13.922"/>
    </inkml:context>
    <inkml:brush xml:id="br0">
      <inkml:brushProperty name="width" value="0.16933" units="cm"/>
      <inkml:brushProperty name="height" value="0.16933" units="cm"/>
    </inkml:brush>
  </inkml:definitions>
  <inkml:trace contextRef="#ctx0" brushRef="#br0">3365 2473 7808,'0'0'0,"0"53"0,0-2 0,0-51-5376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6-06T12:20:13.923"/>
    </inkml:context>
    <inkml:brush xml:id="br0">
      <inkml:brushProperty name="width" value="0.16933" units="cm"/>
      <inkml:brushProperty name="height" value="0.16933" units="cm"/>
    </inkml:brush>
  </inkml:definitions>
  <inkml:trace contextRef="#ctx0" brushRef="#br0">3304 2541 9216,'0'0'0,"97"0"-1408,-97 54 0,0-54-2560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6-06T12:20:13.924"/>
    </inkml:context>
    <inkml:brush xml:id="br0">
      <inkml:brushProperty name="width" value="0.16933" units="cm"/>
      <inkml:brushProperty name="height" value="0.16933" units="cm"/>
    </inkml:brush>
  </inkml:definitions>
  <inkml:trace contextRef="#ctx0" brushRef="#br0">3468 2480 4864,'0'0'0,"0"0"-3200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6-06T12:20:13.925"/>
    </inkml:context>
    <inkml:brush xml:id="br0">
      <inkml:brushProperty name="width" value="0.16933" units="cm"/>
      <inkml:brushProperty name="height" value="0.16933" units="cm"/>
    </inkml:brush>
  </inkml:definitions>
  <inkml:trace contextRef="#ctx0" brushRef="#br0">3543 2473 4352,'0'53'0,"0"-2"-2816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6-06T12:20:13.926"/>
    </inkml:context>
    <inkml:brush xml:id="br0">
      <inkml:brushProperty name="width" value="0.16933" units="cm"/>
      <inkml:brushProperty name="height" value="0.16933" units="cm"/>
    </inkml:brush>
  </inkml:definitions>
  <inkml:trace contextRef="#ctx0" brushRef="#br0">3639 2522 8832,'0'0'0,"99"0"-128,-99 0 0,96 52-3328,-96-52 0,99 0 3456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6-06T12:20:13.927"/>
    </inkml:context>
    <inkml:brush xml:id="br0">
      <inkml:brushProperty name="width" value="0.16933" units="cm"/>
      <inkml:brushProperty name="height" value="0.16933" units="cm"/>
    </inkml:brush>
  </inkml:definitions>
  <inkml:trace contextRef="#ctx0" brushRef="#br0">3743 2444 6656,'0'0'0,"0"0"0,0 49 0,0-49-128,0 51 128,105-1-1920,-105-50 128,0 51 512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6-06T12:20:13.928"/>
    </inkml:context>
    <inkml:brush xml:id="br0">
      <inkml:brushProperty name="width" value="0.16933" units="cm"/>
      <inkml:brushProperty name="height" value="0.16933" units="cm"/>
    </inkml:brush>
  </inkml:definitions>
  <inkml:trace contextRef="#ctx0" brushRef="#br0">3901 2565 7680,'0'0'0,"0"0"128,0 0 0,-102-48-128,102 48 128,0 0-512,0 0 128,0 0-4864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6-06T12:20:13.929"/>
    </inkml:context>
    <inkml:brush xml:id="br0">
      <inkml:brushProperty name="width" value="0.16933" units="cm"/>
      <inkml:brushProperty name="height" value="0.16933" units="cm"/>
    </inkml:brush>
  </inkml:definitions>
  <inkml:trace contextRef="#ctx0" brushRef="#br0">3804 2800 10112,'0'-52'0,"0"1"-256,0-1 0,0 52-6400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6-06T12:20:13.510"/>
    </inkml:context>
    <inkml:brush xml:id="br0">
      <inkml:brushProperty name="width" value="0.16933" units="cm"/>
      <inkml:brushProperty name="height" value="0.16933" units="cm"/>
    </inkml:brush>
  </inkml:definitions>
  <inkml:trace contextRef="#ctx0" brushRef="#br0">3036 2260 11648,'94'0'0,"-94"0"-256,0 0 128,0 0-2304,0 0 128,0 0-1536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6-06T12:20:13.930"/>
    </inkml:context>
    <inkml:brush xml:id="br0">
      <inkml:brushProperty name="width" value="0.16933" units="cm"/>
      <inkml:brushProperty name="height" value="0.16933" units="cm"/>
    </inkml:brush>
  </inkml:definitions>
  <inkml:trace contextRef="#ctx0" brushRef="#br0">3726 2565 8448,'0'0'0,"0"52"0,0-2 0,0 2-1024,0-2 128,0 2-3328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6-06T12:20:13.931"/>
    </inkml:context>
    <inkml:brush xml:id="br0">
      <inkml:brushProperty name="width" value="0.16933" units="cm"/>
      <inkml:brushProperty name="height" value="0.16933" units="cm"/>
    </inkml:brush>
  </inkml:definitions>
  <inkml:trace contextRef="#ctx0" brushRef="#br0">3676 2480 10624,'0'0'0,"102"0"0,-3 50 0,-198-50 0,99 53 0,0-53-4864,-102 50 128,102-50 5632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6-06T12:20:13.932"/>
    </inkml:context>
    <inkml:brush xml:id="br0">
      <inkml:brushProperty name="width" value="0.16933" units="cm"/>
      <inkml:brushProperty name="height" value="0.16933" units="cm"/>
    </inkml:brush>
  </inkml:definitions>
  <inkml:trace contextRef="#ctx0" brushRef="#br0">3787 2669 12288,'0'0'0,"94"50"-2560,-94-50 0,0 0-1792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6-06T12:20:13.933"/>
    </inkml:context>
    <inkml:brush xml:id="br0">
      <inkml:brushProperty name="width" value="0.16933" units="cm"/>
      <inkml:brushProperty name="height" value="0.16933" units="cm"/>
    </inkml:brush>
  </inkml:definitions>
  <inkml:trace contextRef="#ctx0" brushRef="#br0">3847 2840 8832,'0'0'0,"0"0"-6144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6-06T12:20:13.934"/>
    </inkml:context>
    <inkml:brush xml:id="br0">
      <inkml:brushProperty name="width" value="0.16933" units="cm"/>
      <inkml:brushProperty name="height" value="0.16933" units="cm"/>
    </inkml:brush>
  </inkml:definitions>
  <inkml:trace contextRef="#ctx0" brushRef="#br0">3866 3035 7424,'0'-55'0,"0"55"-5120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6-06T12:20:13.935"/>
    </inkml:context>
    <inkml:brush xml:id="br0">
      <inkml:brushProperty name="width" value="0.16933" units="cm"/>
      <inkml:brushProperty name="height" value="0.16933" units="cm"/>
    </inkml:brush>
  </inkml:definitions>
  <inkml:trace contextRef="#ctx0" brushRef="#br0">3671 3037 8704,'0'0'0,"0"-50"-6144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6-06T12:20:13.936"/>
    </inkml:context>
    <inkml:brush xml:id="br0">
      <inkml:brushProperty name="width" value="0.16933" units="cm"/>
      <inkml:brushProperty name="height" value="0.16933" units="cm"/>
    </inkml:brush>
  </inkml:definitions>
  <inkml:trace contextRef="#ctx0" brushRef="#br0">3523 3096 8960,'0'0'0,"97"-55"-2560,-97 55 0,0 0 768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6-06T12:20:13.937"/>
    </inkml:context>
    <inkml:brush xml:id="br0">
      <inkml:brushProperty name="width" value="0.16933" units="cm"/>
      <inkml:brushProperty name="height" value="0.16933" units="cm"/>
    </inkml:brush>
  </inkml:definitions>
  <inkml:trace contextRef="#ctx0" brushRef="#br0">3506 3255 7680,'0'-48'0,"0"48"-640,0 0 0,0 0-3584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6-06T12:20:13.938"/>
    </inkml:context>
    <inkml:brush xml:id="br0">
      <inkml:brushProperty name="width" value="0.16933" units="cm"/>
      <inkml:brushProperty name="height" value="0.16933" units="cm"/>
    </inkml:brush>
  </inkml:definitions>
  <inkml:trace contextRef="#ctx0" brushRef="#br0">3610 3332 8704,'0'0'0,"0"-52"-2560,0 52 0,0 0 896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6-06T12:20:13.939"/>
    </inkml:context>
    <inkml:brush xml:id="br0">
      <inkml:brushProperty name="width" value="0.16933" units="cm"/>
      <inkml:brushProperty name="height" value="0.16933" units="cm"/>
    </inkml:brush>
  </inkml:definitions>
  <inkml:trace contextRef="#ctx0" brushRef="#br0">3591 3127 4224,'0'53'0,"0"-53"-2688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6-06T12:20:13.511"/>
    </inkml:context>
    <inkml:brush xml:id="br0">
      <inkml:brushProperty name="width" value="0.16933" units="cm"/>
      <inkml:brushProperty name="height" value="0.16933" units="cm"/>
    </inkml:brush>
  </inkml:definitions>
  <inkml:trace contextRef="#ctx0" brushRef="#br0">2932 2144 9472,'0'0'0,"102"50"0,-102-50 0,0 0-1280,0 0 0,0 0-3200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6-06T12:20:13.940"/>
    </inkml:context>
    <inkml:brush xml:id="br0">
      <inkml:brushProperty name="width" value="0.16933" units="cm"/>
      <inkml:brushProperty name="height" value="0.16933" units="cm"/>
    </inkml:brush>
  </inkml:definitions>
  <inkml:trace contextRef="#ctx0" brushRef="#br0">3603 2920 1920,'0'48'0,"0"-48"-1024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6-06T12:20:13.941"/>
    </inkml:context>
    <inkml:brush xml:id="br0">
      <inkml:brushProperty name="width" value="0.16933" units="cm"/>
      <inkml:brushProperty name="height" value="0.16933" units="cm"/>
    </inkml:brush>
  </inkml:definitions>
  <inkml:trace contextRef="#ctx0" brushRef="#br0">3676 2797 3584,'0'0'0,"0"0"-2304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6-06T12:20:13.942"/>
    </inkml:context>
    <inkml:brush xml:id="br0">
      <inkml:brushProperty name="width" value="0.16933" units="cm"/>
      <inkml:brushProperty name="height" value="0.16933" units="cm"/>
    </inkml:brush>
  </inkml:definitions>
  <inkml:trace contextRef="#ctx0" brushRef="#br0">3707 2676 5632,'0'0'0,"0"0"-3840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6-06T12:20:13.943"/>
    </inkml:context>
    <inkml:brush xml:id="br0">
      <inkml:brushProperty name="width" value="0.16933" units="cm"/>
      <inkml:brushProperty name="height" value="0.16933" units="cm"/>
    </inkml:brush>
  </inkml:definitions>
  <inkml:trace contextRef="#ctx0" brushRef="#br0">3572 2750 6528,'0'0'0,"0"-50"0,0 50 0,0 0-4480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6-06T12:20:13.944"/>
    </inkml:context>
    <inkml:brush xml:id="br0">
      <inkml:brushProperty name="width" value="0.16933" units="cm"/>
      <inkml:brushProperty name="height" value="0.16933" units="cm"/>
    </inkml:brush>
  </inkml:definitions>
  <inkml:trace contextRef="#ctx0" brushRef="#br0">3511 2760 4992,'0'0'0,"201"54"0,-201-54 0,0 0 0,0 0 0,0 0-3328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6-06T12:20:13.945"/>
    </inkml:context>
    <inkml:brush xml:id="br0">
      <inkml:brushProperty name="width" value="0.16933" units="cm"/>
      <inkml:brushProperty name="height" value="0.16933" units="cm"/>
    </inkml:brush>
  </inkml:definitions>
  <inkml:trace contextRef="#ctx0" brushRef="#br0">3451 2737 5504,'0'0'0,"0"0"128,0 0 0,0 49-128,0-49 128,0 51-4096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6-06T12:20:13.946"/>
    </inkml:context>
    <inkml:brush xml:id="br0">
      <inkml:brushProperty name="width" value="0.16933" units="cm"/>
      <inkml:brushProperty name="height" value="0.16933" units="cm"/>
    </inkml:brush>
  </inkml:definitions>
  <inkml:trace contextRef="#ctx0" brushRef="#br0">3616 2614 3328,'0'0'640,"0"0"0,0 51-256,0-51 128,0 0-512,-105 49 0,105 2-3712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6-06T12:20:13.947"/>
    </inkml:context>
    <inkml:brush xml:id="br0">
      <inkml:brushProperty name="width" value="0.16933" units="cm"/>
      <inkml:brushProperty name="height" value="0.16933" units="cm"/>
    </inkml:brush>
  </inkml:definitions>
  <inkml:trace contextRef="#ctx0" brushRef="#br0">3506 2547 7296,'0'0'0,"0"0"0,0 50 0,0-50-4992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6-06T12:20:13.948"/>
    </inkml:context>
    <inkml:brush xml:id="br0">
      <inkml:brushProperty name="width" value="0.16933" units="cm"/>
      <inkml:brushProperty name="height" value="0.16933" units="cm"/>
    </inkml:brush>
  </inkml:definitions>
  <inkml:trace contextRef="#ctx0" brushRef="#br0">3969 2510 6528,'0'0'0,"-98"51"-256,-4-51 0,4 49-3712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6-06T12:20:13.949"/>
    </inkml:context>
    <inkml:brush xml:id="br0">
      <inkml:brushProperty name="width" value="0.16933" units="cm"/>
      <inkml:brushProperty name="height" value="0.16933" units="cm"/>
    </inkml:brush>
  </inkml:definitions>
  <inkml:trace contextRef="#ctx0" brushRef="#br0">3261 2645 7680,'97'0'0,"-97"0"-1664,0 0 0,0 0-768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6-06T12:20:13.512"/>
    </inkml:context>
    <inkml:brush xml:id="br0">
      <inkml:brushProperty name="width" value="0.16933" units="cm"/>
      <inkml:brushProperty name="height" value="0.16933" units="cm"/>
    </inkml:brush>
  </inkml:definitions>
  <inkml:trace contextRef="#ctx0" brushRef="#br0">3207 2314 8064,'0'0'0,"94"0"-1024,-94 0 0,0 0-2816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6-06T12:20:13.950"/>
    </inkml:context>
    <inkml:brush xml:id="br0">
      <inkml:brushProperty name="width" value="0.16933" units="cm"/>
      <inkml:brushProperty name="height" value="0.16933" units="cm"/>
    </inkml:brush>
  </inkml:definitions>
  <inkml:trace contextRef="#ctx0" brushRef="#br0">3224 2510 7040,'0'0'0,"0"51"0,0-2 0,0-49-4864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6-06T12:20:13.951"/>
    </inkml:context>
    <inkml:brush xml:id="br0">
      <inkml:brushProperty name="width" value="0.16933" units="cm"/>
      <inkml:brushProperty name="height" value="0.16933" units="cm"/>
    </inkml:brush>
  </inkml:definitions>
  <inkml:trace contextRef="#ctx0" brushRef="#br0">3169 2480 1280,'0'52'0,"0"-52"-1152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6-06T12:20:13.952"/>
    </inkml:context>
    <inkml:brush xml:id="br0">
      <inkml:brushProperty name="width" value="0.16933" units="cm"/>
      <inkml:brushProperty name="height" value="0.16933" units="cm"/>
    </inkml:brush>
  </inkml:definitions>
  <inkml:trace contextRef="#ctx0" brushRef="#br0">3048 2517 6272,'0'0'-1024,"0"49"128,0 2-1664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6-06T12:20:13.953"/>
    </inkml:context>
    <inkml:brush xml:id="br0">
      <inkml:brushProperty name="width" value="0.16933" units="cm"/>
      <inkml:brushProperty name="height" value="0.16933" units="cm"/>
    </inkml:brush>
  </inkml:definitions>
  <inkml:trace contextRef="#ctx0" brushRef="#br0">2908 2588 10496,'0'-54'0,"94"54"0,-94 0 0,0 54-768,0-54 0,-94 0-5376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6-06T12:20:13.954"/>
    </inkml:context>
    <inkml:brush xml:id="br0">
      <inkml:brushProperty name="width" value="0.16933" units="cm"/>
      <inkml:brushProperty name="height" value="0.16933" units="cm"/>
    </inkml:brush>
  </inkml:definitions>
  <inkml:trace contextRef="#ctx0" brushRef="#br0">2920 2449 8832,'0'0'0,"0"0"0,0 52 0,94-3-2816,-94 3 0,0-2 1536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6-06T12:20:13.955"/>
    </inkml:context>
    <inkml:brush xml:id="br0">
      <inkml:brushProperty name="width" value="0.16933" units="cm"/>
      <inkml:brushProperty name="height" value="0.16933" units="cm"/>
    </inkml:brush>
  </inkml:definitions>
  <inkml:trace contextRef="#ctx0" brushRef="#br0">2975 2710 10880,'90'0'0,"-90"-52"-1152,0 2 0,0 50-4608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6-06T12:20:13.956"/>
    </inkml:context>
    <inkml:brush xml:id="br0">
      <inkml:brushProperty name="width" value="0.16933" units="cm"/>
      <inkml:brushProperty name="height" value="0.16933" units="cm"/>
    </inkml:brush>
  </inkml:definitions>
  <inkml:trace contextRef="#ctx0" brushRef="#br0">2944 2785 6272,'102'0'0,"-102"-48"0,0 48 0,0 0-4224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6-06T12:20:13.957"/>
    </inkml:context>
    <inkml:brush xml:id="br0">
      <inkml:brushProperty name="width" value="0.16933" units="cm"/>
      <inkml:brushProperty name="height" value="0.16933" units="cm"/>
    </inkml:brush>
  </inkml:definitions>
  <inkml:trace contextRef="#ctx0" brushRef="#br0">2895 2852 4096,'0'0'0,"0"-48"-128,0 48 0,90 0-2304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6-06T12:20:13.958"/>
    </inkml:context>
    <inkml:brush xml:id="br0">
      <inkml:brushProperty name="width" value="0.16933" units="cm"/>
      <inkml:brushProperty name="height" value="0.16933" units="cm"/>
    </inkml:brush>
  </inkml:definitions>
  <inkml:trace contextRef="#ctx0" brushRef="#br0">3030 2651 3584,'0'0'0,"0"102"0,0-52 0,-105 52-2304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6-06T12:20:13.959"/>
    </inkml:context>
    <inkml:brush xml:id="br0">
      <inkml:brushProperty name="width" value="0.16933" units="cm"/>
      <inkml:brushProperty name="height" value="0.16933" units="cm"/>
    </inkml:brush>
  </inkml:definitions>
  <inkml:trace contextRef="#ctx0" brushRef="#br0">3188 2577 5248,'0'0'0,"0"0"-3456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6-06T12:20:13.513"/>
    </inkml:context>
    <inkml:brush xml:id="br0">
      <inkml:brushProperty name="width" value="0.16933" units="cm"/>
      <inkml:brushProperty name="height" value="0.16933" units="cm"/>
    </inkml:brush>
  </inkml:definitions>
  <inkml:trace contextRef="#ctx0" brushRef="#br0">3597 2266 9600,'0'0'0,"0"0"-3328,0 0 0,0 0 2432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6-06T12:20:13.960"/>
    </inkml:context>
    <inkml:brush xml:id="br0">
      <inkml:brushProperty name="width" value="0.16933" units="cm"/>
      <inkml:brushProperty name="height" value="0.16933" units="cm"/>
    </inkml:brush>
  </inkml:definitions>
  <inkml:trace contextRef="#ctx0" brushRef="#br0">3243 2617 6016,'0'-51'0,"0"2"0,0 49 0,0 0-4096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6-06T12:20:13.961"/>
    </inkml:context>
    <inkml:brush xml:id="br0">
      <inkml:brushProperty name="width" value="0.16933" units="cm"/>
      <inkml:brushProperty name="height" value="0.16933" units="cm"/>
    </inkml:brush>
  </inkml:definitions>
  <inkml:trace contextRef="#ctx0" brushRef="#br0">3249 2713 7424,'0'0'0,"97"-50"-384,-97 50 0,0 0-4096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6-06T12:20:13.962"/>
    </inkml:context>
    <inkml:brush xml:id="br0">
      <inkml:brushProperty name="width" value="0.16933" units="cm"/>
      <inkml:brushProperty name="height" value="0.16933" units="cm"/>
    </inkml:brush>
  </inkml:definitions>
  <inkml:trace contextRef="#ctx0" brushRef="#br0">3145 2814 7424,'0'0'0,"0"-54"0,0 54 0,0 0-5120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6-06T12:20:13.963"/>
    </inkml:context>
    <inkml:brush xml:id="br0">
      <inkml:brushProperty name="width" value="0.16933" units="cm"/>
      <inkml:brushProperty name="height" value="0.16933" units="cm"/>
    </inkml:brush>
  </inkml:definitions>
  <inkml:trace contextRef="#ctx0" brushRef="#br0">3276 2633 4224,'0'50'0,"-94"1"0,94 1 0,0-2-2688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6-06T12:20:13.964"/>
    </inkml:context>
    <inkml:brush xml:id="br0">
      <inkml:brushProperty name="width" value="0.16933" units="cm"/>
      <inkml:brushProperty name="height" value="0.16933" units="cm"/>
    </inkml:brush>
  </inkml:definitions>
  <inkml:trace contextRef="#ctx0" brushRef="#br0">3164 2681 4480,'0'-48'0,"0"48"0,0 0 0,0 0-2944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6-06T12:20:13.965"/>
    </inkml:context>
    <inkml:brush xml:id="br0">
      <inkml:brushProperty name="width" value="0.16933" units="cm"/>
      <inkml:brushProperty name="height" value="0.16933" units="cm"/>
    </inkml:brush>
  </inkml:definitions>
  <inkml:trace contextRef="#ctx0" brushRef="#br0">3219 2903 9984,'0'0'0,"0"0"0,0 0 0,97-50-3328,-97 50 0,0 0 2048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6-06T12:20:13.966"/>
    </inkml:context>
    <inkml:brush xml:id="br0">
      <inkml:brushProperty name="width" value="0.16933" units="cm"/>
      <inkml:brushProperty name="height" value="0.16933" units="cm"/>
    </inkml:brush>
  </inkml:definitions>
  <inkml:trace contextRef="#ctx0" brushRef="#br0">3224 2963 8704,'105'0'0,"-105"-50"0,0 50 128,0 0-128,0 0 0,0 0 0,0 0 0,0 0-896,0 0 0,0 0-3712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6-06T12:20:13.967"/>
    </inkml:context>
    <inkml:brush xml:id="br0">
      <inkml:brushProperty name="width" value="0.16933" units="cm"/>
      <inkml:brushProperty name="height" value="0.16933" units="cm"/>
    </inkml:brush>
  </inkml:definitions>
  <inkml:trace contextRef="#ctx0" brushRef="#br0">3219 3082 12288,'97'0'0,"-97"-50"0,0 50 0,100-52-384,-100 52 0,0 0-4352,0 0 0,0 0 4864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6-06T12:20:13.968"/>
    </inkml:context>
    <inkml:brush xml:id="br0">
      <inkml:brushProperty name="width" value="0.16933" units="cm"/>
      <inkml:brushProperty name="height" value="0.16933" units="cm"/>
    </inkml:brush>
  </inkml:definitions>
  <inkml:trace contextRef="#ctx0" brushRef="#br0">3053 2956 10624,'0'0'0,"100"50"-896,-3-50 0,-97 52-5120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6-06T12:20:13.969"/>
    </inkml:context>
    <inkml:brush xml:id="br0">
      <inkml:brushProperty name="width" value="0.16933" units="cm"/>
      <inkml:brushProperty name="height" value="0.16933" units="cm"/>
    </inkml:brush>
  </inkml:definitions>
  <inkml:trace contextRef="#ctx0" brushRef="#br0">3543 2980 8704,'0'0'0,"0"0"-6144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6-06T12:20:13.514"/>
    </inkml:context>
    <inkml:brush xml:id="br0">
      <inkml:brushProperty name="width" value="0.16933" units="cm"/>
      <inkml:brushProperty name="height" value="0.16933" units="cm"/>
    </inkml:brush>
  </inkml:definitions>
  <inkml:trace contextRef="#ctx0" brushRef="#br0">3775 2253 7040,'0'0'0,"0"0"-2432,0 0 128,0 0 1536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6-06T12:20:13.970"/>
    </inkml:context>
    <inkml:brush xml:id="br0">
      <inkml:brushProperty name="width" value="0.16933" units="cm"/>
      <inkml:brushProperty name="height" value="0.16933" units="cm"/>
    </inkml:brush>
  </inkml:definitions>
  <inkml:trace contextRef="#ctx0" brushRef="#br0">3615 2901 7936,'0'0'0,"0"51"0,0-51 128,0 0-640,0 49 128,0-49-4480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6-06T12:20:13.971"/>
    </inkml:context>
    <inkml:brush xml:id="br0">
      <inkml:brushProperty name="width" value="0.16933" units="cm"/>
      <inkml:brushProperty name="height" value="0.16933" units="cm"/>
    </inkml:brush>
  </inkml:definitions>
  <inkml:trace contextRef="#ctx0" brushRef="#br0">3707 3190 10112,'0'0'0,"0"-51"-1408,97-1 0,-97 1-3328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6-06T12:20:13.972"/>
    </inkml:context>
    <inkml:brush xml:id="br0">
      <inkml:brushProperty name="width" value="0.16933" units="cm"/>
      <inkml:brushProperty name="height" value="0.16933" units="cm"/>
    </inkml:brush>
  </inkml:definitions>
  <inkml:trace contextRef="#ctx0" brushRef="#br0">3683 2779 8576,'0'0'0,"0"0"-6016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6-06T12:20:13.973"/>
    </inkml:context>
    <inkml:brush xml:id="br0">
      <inkml:brushProperty name="width" value="0.16933" units="cm"/>
      <inkml:brushProperty name="height" value="0.16933" units="cm"/>
    </inkml:brush>
  </inkml:definitions>
  <inkml:trace contextRef="#ctx0" brushRef="#br0">3859 2819 4992,'0'0'0,"0"-52"-3328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6-06T12:20:13.974"/>
    </inkml:context>
    <inkml:brush xml:id="br0">
      <inkml:brushProperty name="width" value="0.16933" units="cm"/>
      <inkml:brushProperty name="height" value="0.16933" units="cm"/>
    </inkml:brush>
  </inkml:definitions>
  <inkml:trace contextRef="#ctx0" brushRef="#br0">3615 2731 10880,'0'0'0,"100"-50"-128,-100 50 128,0 0-7680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6-06T12:20:13.975"/>
    </inkml:context>
    <inkml:brush xml:id="br0">
      <inkml:brushProperty name="width" value="0.16933" units="cm"/>
      <inkml:brushProperty name="height" value="0.16933" units="cm"/>
    </inkml:brush>
  </inkml:definitions>
  <inkml:trace contextRef="#ctx0" brushRef="#br0">3610 2626 4224,'0'0'0,"94"0"256,-94 0 0,0 0 128,0 50 0,0-50-256,0 0 0,0 0-4096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6-06T12:20:13.976"/>
    </inkml:context>
    <inkml:brush xml:id="br0">
      <inkml:brushProperty name="width" value="0.16933" units="cm"/>
      <inkml:brushProperty name="height" value="0.16933" units="cm"/>
    </inkml:brush>
  </inkml:definitions>
  <inkml:trace contextRef="#ctx0" brushRef="#br0">3743 2522 4864,'0'0'0,"105"0"0,-105 52 0,0-2-128,0 3 128,0-1-3072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6-06T12:20:13.977"/>
    </inkml:context>
    <inkml:brush xml:id="br0">
      <inkml:brushProperty name="width" value="0.16933" units="cm"/>
      <inkml:brushProperty name="height" value="0.16933" units="cm"/>
    </inkml:brush>
  </inkml:definitions>
  <inkml:trace contextRef="#ctx0" brushRef="#br0">3859 2413 6912,'0'0'0,"105"0"0,-105 0 0,0 50 0,0-50 0,0 0-4736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6-06T12:20:13.978"/>
    </inkml:context>
    <inkml:brush xml:id="br0">
      <inkml:brushProperty name="width" value="0.16933" units="cm"/>
      <inkml:brushProperty name="height" value="0.16933" units="cm"/>
    </inkml:brush>
  </inkml:definitions>
  <inkml:trace contextRef="#ctx0" brushRef="#br0">3560 2542 6400,'0'0'0,"105"-50"-4352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6-06T12:20:13.979"/>
    </inkml:context>
    <inkml:brush xml:id="br0">
      <inkml:brushProperty name="width" value="0.16933" units="cm"/>
      <inkml:brushProperty name="height" value="0.16933" units="cm"/>
    </inkml:brush>
  </inkml:definitions>
  <inkml:trace contextRef="#ctx0" brushRef="#br0">3407 2444 8064,'0'0'0,"98"49"0,-98-49 0,95 51-1920,-95-51 128,0 49-640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6-06T12:20:13.515"/>
    </inkml:context>
    <inkml:brush xml:id="br0">
      <inkml:brushProperty name="width" value="0.16933" units="cm"/>
      <inkml:brushProperty name="height" value="0.16933" units="cm"/>
    </inkml:brush>
  </inkml:definitions>
  <inkml:trace contextRef="#ctx0" brushRef="#br0">3873 2107 9728,'0'0'0,"-93"0"-6912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6-06T12:20:13.980"/>
    </inkml:context>
    <inkml:brush xml:id="br0">
      <inkml:brushProperty name="width" value="0.16933" units="cm"/>
      <inkml:brushProperty name="height" value="0.16933" units="cm"/>
    </inkml:brush>
  </inkml:definitions>
  <inkml:trace contextRef="#ctx0" brushRef="#br0">3157 2542 8704,'102'-50'0,"-3"50"0,-99 0 0,0 50-6144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6-06T12:20:13.981"/>
    </inkml:context>
    <inkml:brush xml:id="br0">
      <inkml:brushProperty name="width" value="0.16933" units="cm"/>
      <inkml:brushProperty name="height" value="0.16933" units="cm"/>
    </inkml:brush>
  </inkml:definitions>
  <inkml:trace contextRef="#ctx0" brushRef="#br0">2932 2425 7424,'99'0'0,"3"0"0,-102 0 0,0 0-768,0 0 128,0 52-3328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6-06T12:20:13.982"/>
    </inkml:context>
    <inkml:brush xml:id="br0">
      <inkml:brushProperty name="width" value="0.16933" units="cm"/>
      <inkml:brushProperty name="height" value="0.16933" units="cm"/>
    </inkml:brush>
  </inkml:definitions>
  <inkml:trace contextRef="#ctx0" brushRef="#br0">2981 2401 6912,'0'0'0,"-93"49"0,93-49 0,0 0-256,0 51 0,93-51-4096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6-06T12:20:13.983"/>
    </inkml:context>
    <inkml:brush xml:id="br0">
      <inkml:brushProperty name="width" value="0.16933" units="cm"/>
      <inkml:brushProperty name="height" value="0.16933" units="cm"/>
    </inkml:brush>
  </inkml:definitions>
  <inkml:trace contextRef="#ctx0" brushRef="#br0">3145 2406 7296,'0'0'0,"0"0"0,0 0 0,0 0-4992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6-06T12:20:13.984"/>
    </inkml:context>
    <inkml:brush xml:id="br0">
      <inkml:brushProperty name="width" value="0.16933" units="cm"/>
      <inkml:brushProperty name="height" value="0.16933" units="cm"/>
    </inkml:brush>
  </inkml:definitions>
  <inkml:trace contextRef="#ctx0" brushRef="#br0">3268 2561 3968,'0'0'0,"0"0"0,0 0 128,0-52-128,0 1 0,94 51 0,-94-52 128,0 52-384,0 0 128,0 0-2304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6-06T12:20:13.985"/>
    </inkml:context>
    <inkml:brush xml:id="br0">
      <inkml:brushProperty name="width" value="0.16933" units="cm"/>
      <inkml:brushProperty name="height" value="0.16933" units="cm"/>
    </inkml:brush>
  </inkml:definitions>
  <inkml:trace contextRef="#ctx0" brushRef="#br0">3590 2413 8576,'0'0'0,"-97"0"-512,97 0 128,0 0-4864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6-06T12:20:13.986"/>
    </inkml:context>
    <inkml:brush xml:id="br0">
      <inkml:brushProperty name="width" value="0.16933" units="cm"/>
      <inkml:brushProperty name="height" value="0.16933" units="cm"/>
    </inkml:brush>
  </inkml:definitions>
  <inkml:trace contextRef="#ctx0" brushRef="#br0">3671 2401 5376,'0'0'0,"0"0"-3584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6-06T12:20:13.987"/>
    </inkml:context>
    <inkml:brush xml:id="br0">
      <inkml:brushProperty name="width" value="0.16933" units="cm"/>
      <inkml:brushProperty name="height" value="0.16933" units="cm"/>
    </inkml:brush>
  </inkml:definitions>
  <inkml:trace contextRef="#ctx0" brushRef="#br0">3859 2352 2048,'0'0'0,"0"0"-1152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6-06T12:20:13.988"/>
    </inkml:context>
    <inkml:brush xml:id="br0">
      <inkml:brushProperty name="width" value="0.16933" units="cm"/>
      <inkml:brushProperty name="height" value="0.16933" units="cm"/>
    </inkml:brush>
  </inkml:definitions>
  <inkml:trace contextRef="#ctx0" brushRef="#br0">3775 2444 2560,'0'0'0,"0"0"-1536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6-06T12:20:13.989"/>
    </inkml:context>
    <inkml:brush xml:id="br0">
      <inkml:brushProperty name="width" value="0.16933" units="cm"/>
      <inkml:brushProperty name="height" value="0.16933" units="cm"/>
    </inkml:brush>
  </inkml:definitions>
  <inkml:trace contextRef="#ctx0" brushRef="#br0">3551 2541 7552,'0'0'0,"94"0"0,-94 0 128,-94 0-640,-4 0 128,4 0-4224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6-06T12:20:13.516"/>
    </inkml:context>
    <inkml:brush xml:id="br0">
      <inkml:brushProperty name="width" value="0.16933" units="cm"/>
      <inkml:brushProperty name="height" value="0.16933" units="cm"/>
    </inkml:brush>
  </inkml:definitions>
  <inkml:trace contextRef="#ctx0" brushRef="#br0">3536 2217 9216,'93'0'0,"-93"-48"-4096,0 48 0,0 0 4736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6-06T12:20:13.990"/>
    </inkml:context>
    <inkml:brush xml:id="br0">
      <inkml:brushProperty name="width" value="0.16933" units="cm"/>
      <inkml:brushProperty name="height" value="0.16933" units="cm"/>
    </inkml:brush>
  </inkml:definitions>
  <inkml:trace contextRef="#ctx0" brushRef="#br0">3365 2584 3712,'0'0'0,"0"0"-2304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6-06T12:20:13.991"/>
    </inkml:context>
    <inkml:brush xml:id="br0">
      <inkml:brushProperty name="width" value="0.16933" units="cm"/>
      <inkml:brushProperty name="height" value="0.16933" units="cm"/>
    </inkml:brush>
  </inkml:definitions>
  <inkml:trace contextRef="#ctx0" brushRef="#br0">3716 2456 1536,'0'0'0,"0"50"128,-95 1 0,95-1-128,0 2 0,-98-52-896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6-06T12:20:13.992"/>
    </inkml:context>
    <inkml:brush xml:id="br0">
      <inkml:brushProperty name="width" value="0.16933" units="cm"/>
      <inkml:brushProperty name="height" value="0.16933" units="cm"/>
    </inkml:brush>
  </inkml:definitions>
  <inkml:trace contextRef="#ctx0" brushRef="#br0">3579 2425 6784,'0'0'0,"102"0"0,-102 52 0,0-52-4608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6-06T12:20:13.993"/>
    </inkml:context>
    <inkml:brush xml:id="br0">
      <inkml:brushProperty name="width" value="0.16933" units="cm"/>
      <inkml:brushProperty name="height" value="0.16933" units="cm"/>
    </inkml:brush>
  </inkml:definitions>
  <inkml:trace contextRef="#ctx0" brushRef="#br0">3567 2717 6784,'0'0'0,"0"0"-1664,0 0 0,0 0-128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6-06T12:20:13.994"/>
    </inkml:context>
    <inkml:brush xml:id="br0">
      <inkml:brushProperty name="width" value="0.16933" units="cm"/>
      <inkml:brushProperty name="height" value="0.16933" units="cm"/>
    </inkml:brush>
  </inkml:definitions>
  <inkml:trace contextRef="#ctx0" brushRef="#br0">3646 3006 6400,'0'-50'0,"94"50"-4352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6-06T12:20:13.995"/>
    </inkml:context>
    <inkml:brush xml:id="br0">
      <inkml:brushProperty name="width" value="0.16933" units="cm"/>
      <inkml:brushProperty name="height" value="0.16933" units="cm"/>
    </inkml:brush>
  </inkml:definitions>
  <inkml:trace contextRef="#ctx0" brushRef="#br0">3804 3457 8704,'0'-51'0,"0"1"-2560,0-1 128,105 2 640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6-06T12:20:13.996"/>
    </inkml:context>
    <inkml:brush xml:id="br0">
      <inkml:brushProperty name="width" value="0.16933" units="cm"/>
      <inkml:brushProperty name="height" value="0.16933" units="cm"/>
    </inkml:brush>
  </inkml:definitions>
  <inkml:trace contextRef="#ctx0" brushRef="#br0">3792 3340 3584,'0'0'0,"0"0"-2304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6-06T12:20:13.997"/>
    </inkml:context>
    <inkml:brush xml:id="br0">
      <inkml:brushProperty name="width" value="0.16933" units="cm"/>
      <inkml:brushProperty name="height" value="0.16933" units="cm"/>
    </inkml:brush>
  </inkml:definitions>
  <inkml:trace contextRef="#ctx0" brushRef="#br0">3901 3191 6784,'0'0'0,"-102"-51"-384,102 51 128,0 0-3840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6-06T12:20:13.998"/>
    </inkml:context>
    <inkml:brush xml:id="br0">
      <inkml:brushProperty name="width" value="0.16933" units="cm"/>
      <inkml:brushProperty name="height" value="0.16933" units="cm"/>
    </inkml:brush>
  </inkml:definitions>
  <inkml:trace contextRef="#ctx0" brushRef="#br0">3792 3011 6528,'0'0'0,"0"0"-128,0 0 0,0 0-4096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6-06T12:20:13.999"/>
    </inkml:context>
    <inkml:brush xml:id="br0">
      <inkml:brushProperty name="width" value="0.16933" units="cm"/>
      <inkml:brushProperty name="height" value="0.16933" units="cm"/>
    </inkml:brush>
  </inkml:definitions>
  <inkml:trace contextRef="#ctx0" brushRef="#br0">3780 2859 3200,'0'0'0,"0"50"0,0-50 128,0 51-128,97-51 128,-97 50-2304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6-06T12:20:13.517"/>
    </inkml:context>
    <inkml:brush xml:id="br0">
      <inkml:brushProperty name="width" value="0.16933" units="cm"/>
      <inkml:brushProperty name="height" value="0.16933" units="cm"/>
    </inkml:brush>
  </inkml:definitions>
  <inkml:trace contextRef="#ctx0" brushRef="#br0">3377 2245 11520,'0'0'0,"93"-52"-2944,-93 52 128,0 0-384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6-06T12:20:14"/>
    </inkml:context>
    <inkml:brush xml:id="br0">
      <inkml:brushProperty name="width" value="0.16933" units="cm"/>
      <inkml:brushProperty name="height" value="0.16933" units="cm"/>
    </inkml:brush>
  </inkml:definitions>
  <inkml:trace contextRef="#ctx0" brushRef="#br0">3835 2907 1792,'0'0'0,"0"-48"-896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6-06T12:20:14.001"/>
    </inkml:context>
    <inkml:brush xml:id="br0">
      <inkml:brushProperty name="width" value="0.16933" units="cm"/>
      <inkml:brushProperty name="height" value="0.16933" units="cm"/>
    </inkml:brush>
  </inkml:definitions>
  <inkml:trace contextRef="#ctx0" brushRef="#br0">3790 2861 8704,'99'0'0,"-99"0"256,0 0 0,-99-52-256,99 52 128,-102 0-896,102 0 0,0 0-4480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6-06T12:20:14.002"/>
    </inkml:context>
    <inkml:brush xml:id="br0">
      <inkml:brushProperty name="width" value="0.16933" units="cm"/>
      <inkml:brushProperty name="height" value="0.16933" units="cm"/>
    </inkml:brush>
  </inkml:definitions>
  <inkml:trace contextRef="#ctx0" brushRef="#br0">3920 2712 3840,'0'0'0,"-97"0"0,97 0 0,0 0-128,0 52 0,0-52-2048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6-06T12:20:14.003"/>
    </inkml:context>
    <inkml:brush xml:id="br0">
      <inkml:brushProperty name="width" value="0.16933" units="cm"/>
      <inkml:brushProperty name="height" value="0.16933" units="cm"/>
    </inkml:brush>
  </inkml:definitions>
  <inkml:trace contextRef="#ctx0" brushRef="#br0">3884 2697 5120,'0'0'0,"0"-52"0,0 52 0,0 0-3456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6-06T12:20:14.004"/>
    </inkml:context>
    <inkml:brush xml:id="br0">
      <inkml:brushProperty name="width" value="0.16933" units="cm"/>
      <inkml:brushProperty name="height" value="0.16933" units="cm"/>
    </inkml:brush>
  </inkml:definitions>
  <inkml:trace contextRef="#ctx0" brushRef="#br0">3859 2755 8704,'102'0'0,"-102"-53"-3200,99 53 128,-99-51 2432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6-06T12:20:14.005"/>
    </inkml:context>
    <inkml:brush xml:id="br0">
      <inkml:brushProperty name="width" value="0.16933" units="cm"/>
      <inkml:brushProperty name="height" value="0.16933" units="cm"/>
    </inkml:brush>
  </inkml:definitions>
  <inkml:trace contextRef="#ctx0" brushRef="#br0">3871 2480 4224,'0'0'0,"0"0"-2688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6-06T12:20:14.006"/>
    </inkml:context>
    <inkml:brush xml:id="br0">
      <inkml:brushProperty name="width" value="0.16933" units="cm"/>
      <inkml:brushProperty name="height" value="0.16933" units="cm"/>
    </inkml:brush>
  </inkml:definitions>
  <inkml:trace contextRef="#ctx0" brushRef="#br0">3817 2418 4096,'95'0'0,"3"0"-2688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6-06T12:20:14.007"/>
    </inkml:context>
    <inkml:brush xml:id="br0">
      <inkml:brushProperty name="width" value="0.16933" units="cm"/>
      <inkml:brushProperty name="height" value="0.16933" units="cm"/>
    </inkml:brush>
  </inkml:definitions>
  <inkml:trace contextRef="#ctx0" brushRef="#br0">3291 3097 7936,'97'0'0,"-97"-103"-1408,95 103 0,2-50-1664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6-06T12:20:14.008"/>
    </inkml:context>
    <inkml:brush xml:id="br0">
      <inkml:brushProperty name="width" value="0.16933" units="cm"/>
      <inkml:brushProperty name="height" value="0.16933" units="cm"/>
    </inkml:brush>
  </inkml:definitions>
  <inkml:trace contextRef="#ctx0" brushRef="#br0">3169 3377 8960,'0'0'0,"105"-52"0,-105 0 0,0 52-3712,0 0 0,0 0 3968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6-06T12:20:14.009"/>
    </inkml:context>
    <inkml:brush xml:id="br0">
      <inkml:brushProperty name="width" value="0.16933" units="cm"/>
      <inkml:brushProperty name="height" value="0.16933" units="cm"/>
    </inkml:brush>
  </inkml:definitions>
  <inkml:trace contextRef="#ctx0" brushRef="#br0">3163 3293 4352,'0'-32'0,"0"32"512,0 0 0,-45 0-256,2 32 128,-2-32-384,45 0 0,-43 0-4096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6-06T12:20:13.518"/>
    </inkml:context>
    <inkml:brush xml:id="br0">
      <inkml:brushProperty name="width" value="0.16933" units="cm"/>
      <inkml:brushProperty name="height" value="0.16933" units="cm"/>
    </inkml:brush>
  </inkml:definitions>
  <inkml:trace contextRef="#ctx0" brushRef="#br0">3311 2095 8320,'0'0'0,"0"0"-5760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6-06T12:20:14.010"/>
    </inkml:context>
    <inkml:brush xml:id="br0">
      <inkml:brushProperty name="width" value="0.16933" units="cm"/>
      <inkml:brushProperty name="height" value="0.16933" units="cm"/>
    </inkml:brush>
  </inkml:definitions>
  <inkml:trace contextRef="#ctx0" brushRef="#br0">2944 3115 6528,'0'0'0,"0"52"0,0-52 128,102 53-128,-102-53 128,0 51-4864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6-06T12:20:14.011"/>
    </inkml:context>
    <inkml:brush xml:id="br0">
      <inkml:brushProperty name="width" value="0.16933" units="cm"/>
      <inkml:brushProperty name="height" value="0.16933" units="cm"/>
    </inkml:brush>
  </inkml:definitions>
  <inkml:trace contextRef="#ctx0" brushRef="#br0">2980 3273 3072,'0'0'0,"0"0"-1920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6-06T12:20:14.012"/>
    </inkml:context>
    <inkml:brush xml:id="br0">
      <inkml:brushProperty name="width" value="0.16933" units="cm"/>
      <inkml:brushProperty name="height" value="0.16933" units="cm"/>
    </inkml:brush>
  </inkml:definitions>
  <inkml:trace contextRef="#ctx0" brushRef="#br0">3162 3745 9472,'0'0'0,"0"-50"0,0-2 0,0-49-2176,-97 51 128,97-52-896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6-06T12:20:14.013"/>
    </inkml:context>
    <inkml:brush xml:id="br0">
      <inkml:brushProperty name="width" value="0.16933" units="cm"/>
      <inkml:brushProperty name="height" value="0.16933" units="cm"/>
    </inkml:brush>
  </inkml:definitions>
  <inkml:trace contextRef="#ctx0" brushRef="#br0">3065 2992 7296,'0'0'0,"0"0"0,0 0 0,-90 0-640,90 0 0,0 0-3328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6-06T12:20:14.014"/>
    </inkml:context>
    <inkml:brush xml:id="br0">
      <inkml:brushProperty name="width" value="0.16933" units="cm"/>
      <inkml:brushProperty name="height" value="0.16933" units="cm"/>
    </inkml:brush>
  </inkml:definitions>
  <inkml:trace contextRef="#ctx0" brushRef="#br0">3173 2853 3456,'0'0'0,"-94"0"0,94 0 0,0 0-2176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6-06T12:20:14.015"/>
    </inkml:context>
    <inkml:brush xml:id="br0">
      <inkml:brushProperty name="width" value="0.16933" units="cm"/>
      <inkml:brushProperty name="height" value="0.16933" units="cm"/>
    </inkml:brush>
  </inkml:definitions>
  <inkml:trace contextRef="#ctx0" brushRef="#br0">3140 2864 5248,'0'0'0,"0"0"0,0 0-3456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6-06T12:20:14.016"/>
    </inkml:context>
    <inkml:brush xml:id="br0">
      <inkml:brushProperty name="width" value="0.16933" units="cm"/>
      <inkml:brushProperty name="height" value="0.16933" units="cm"/>
    </inkml:brush>
  </inkml:definitions>
  <inkml:trace contextRef="#ctx0" brushRef="#br0">3286 2755 8320,'0'0'0,"0"50"0,0-50 0,0 0-5760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6-06T12:20:14.017"/>
    </inkml:context>
    <inkml:brush xml:id="br0">
      <inkml:brushProperty name="width" value="0.16933" units="cm"/>
      <inkml:brushProperty name="height" value="0.16933" units="cm"/>
    </inkml:brush>
  </inkml:definitions>
  <inkml:trace contextRef="#ctx0" brushRef="#br0">3516 2883 11392,'0'0'0,"0"0"0,0 0 128,0 51-128,-98-51 128,98 53-512,-95-53 0,95 0-2432,0 0 0,0 0 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6-06T12:20:14.018"/>
    </inkml:context>
    <inkml:brush xml:id="br0">
      <inkml:brushProperty name="width" value="0.16933" units="cm"/>
      <inkml:brushProperty name="height" value="0.16933" units="cm"/>
    </inkml:brush>
  </inkml:definitions>
  <inkml:trace contextRef="#ctx0" brushRef="#br0">3596 3461 12288,'0'-50'0,"-99"-2"0,99 1 0,-102-51-2176,102 49 0,0 3-2816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6-06T12:20:14.019"/>
    </inkml:context>
    <inkml:brush xml:id="br0">
      <inkml:brushProperty name="width" value="0.16933" units="cm"/>
      <inkml:brushProperty name="height" value="0.16933" units="cm"/>
    </inkml:brush>
  </inkml:definitions>
  <inkml:trace contextRef="#ctx0" brushRef="#br0">3311 3036 11776,'0'0'0,"0"0"-128,0 0 128,95 0-4992,-95 0 128,98 0 5120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6-06T12:20:13.491"/>
    </inkml:context>
    <inkml:brush xml:id="br0">
      <inkml:brushProperty name="width" value="0.16933" units="cm"/>
      <inkml:brushProperty name="height" value="0.16933" units="cm"/>
    </inkml:brush>
  </inkml:definitions>
  <inkml:trace contextRef="#ctx0" brushRef="#br0">3775 2529 2432,'0'0'0,"0"0"128,0 0 0,0 0 256,0 0 128,0 0-384,0 0 0,0 0-128,0 0 128,0 0-128,0 0 0,0 0 384,0 0 0,0 0-384,0 0 128,0 0-128,0 0 0,0 0-384,0 0 0,0 0-2176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6-06T12:20:13.519"/>
    </inkml:context>
    <inkml:brush xml:id="br0">
      <inkml:brushProperty name="width" value="0.16933" units="cm"/>
      <inkml:brushProperty name="height" value="0.16933" units="cm"/>
    </inkml:brush>
  </inkml:definitions>
  <inkml:trace contextRef="#ctx0" brushRef="#br0">3212 2062 9216,'0'0'0,"0"-52"-3584,0 52 0,0 0 3328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6-06T12:20:14.020"/>
    </inkml:context>
    <inkml:brush xml:id="br0">
      <inkml:brushProperty name="width" value="0.16933" units="cm"/>
      <inkml:brushProperty name="height" value="0.16933" units="cm"/>
    </inkml:brush>
  </inkml:definitions>
  <inkml:trace contextRef="#ctx0" brushRef="#br0">3243 3359 7040,'95'0'0,"-95"0"-256,98-48 128,-98 48-4352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6-06T12:20:14.021"/>
    </inkml:context>
    <inkml:brush xml:id="br0">
      <inkml:brushProperty name="width" value="0.16933" units="cm"/>
      <inkml:brushProperty name="height" value="0.16933" units="cm"/>
    </inkml:brush>
  </inkml:definitions>
  <inkml:trace contextRef="#ctx0" brushRef="#br0">3195 3459 9088,'0'0'0,"95"0"-640,3-52 128,-98 52-4864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6-06T12:20:14.022"/>
    </inkml:context>
    <inkml:brush xml:id="br0">
      <inkml:brushProperty name="width" value="0.16933" units="cm"/>
      <inkml:brushProperty name="height" value="0.16933" units="cm"/>
    </inkml:brush>
  </inkml:definitions>
  <inkml:trace contextRef="#ctx0" brushRef="#br0">2968 3304 6400,'0'0'0,"93"-48"0,-93 48 0,0 0 0,0 0 0,0 0-4352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6-06T12:20:14.023"/>
    </inkml:context>
    <inkml:brush xml:id="br0">
      <inkml:brushProperty name="width" value="0.16933" units="cm"/>
      <inkml:brushProperty name="height" value="0.16933" units="cm"/>
    </inkml:brush>
  </inkml:definitions>
  <inkml:trace contextRef="#ctx0" brushRef="#br0">2901 3195 5504,'0'0'0,"97"0"-128,-97 48 128,0-48-3584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6-06T12:20:14.024"/>
    </inkml:context>
    <inkml:brush xml:id="br0">
      <inkml:brushProperty name="width" value="0.16933" units="cm"/>
      <inkml:brushProperty name="height" value="0.16933" units="cm"/>
    </inkml:brush>
  </inkml:definitions>
  <inkml:trace contextRef="#ctx0" brushRef="#br0">2998 3115 3968,'0'0'0,"0"0"0,0 0 128,-97 0-128,97 0 0,0 0-2688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6-06T12:20:14.025"/>
    </inkml:context>
    <inkml:brush xml:id="br0">
      <inkml:brushProperty name="width" value="0.16933" units="cm"/>
      <inkml:brushProperty name="height" value="0.16933" units="cm"/>
    </inkml:brush>
  </inkml:definitions>
  <inkml:trace contextRef="#ctx0" brushRef="#br0">2888 2999 1664,'0'0'0,"0"51"128,0-51 0,93 53 0,-93-53 0,0 0-1408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6-06T12:20:14.026"/>
    </inkml:context>
    <inkml:brush xml:id="br0">
      <inkml:brushProperty name="width" value="0.16933" units="cm"/>
      <inkml:brushProperty name="height" value="0.16933" units="cm"/>
    </inkml:brush>
  </inkml:definitions>
  <inkml:trace contextRef="#ctx0" brushRef="#br0">2876 2888 1408,'105'0'0,"-105"52"0,0-52 128,0 50-1536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6-06T12:20:14.027"/>
    </inkml:context>
    <inkml:brush xml:id="br0">
      <inkml:brushProperty name="width" value="0.16933" units="cm"/>
      <inkml:brushProperty name="height" value="0.16933" units="cm"/>
    </inkml:brush>
  </inkml:definitions>
  <inkml:trace contextRef="#ctx0" brushRef="#br0">3451 2114 8064,'0'0'0,"0"0"0,0 0-1920,0 0 0,0 0-384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6-06T12:20:14.028"/>
    </inkml:context>
    <inkml:brush xml:id="br0">
      <inkml:brushProperty name="width" value="0.16933" units="cm"/>
      <inkml:brushProperty name="height" value="0.16933" units="cm"/>
    </inkml:brush>
  </inkml:definitions>
  <inkml:trace contextRef="#ctx0" brushRef="#br0">3219 1961 11136,'0'0'0,"0"0"-3328,0 52 128,0-52 1024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6-06T12:20:14.029"/>
    </inkml:context>
    <inkml:brush xml:id="br0">
      <inkml:brushProperty name="width" value="0.16933" units="cm"/>
      <inkml:brushProperty name="height" value="0.16933" units="cm"/>
    </inkml:brush>
  </inkml:definitions>
  <inkml:trace contextRef="#ctx0" brushRef="#br0">3133 1937 12928,'0'0'0,"96"0"-4608,-96 48 0,93-48 3456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6-06T12:20:13.520"/>
    </inkml:context>
    <inkml:brush xml:id="br0">
      <inkml:brushProperty name="width" value="0.16933" units="cm"/>
      <inkml:brushProperty name="height" value="0.16933" units="cm"/>
    </inkml:brush>
  </inkml:definitions>
  <inkml:trace contextRef="#ctx0" brushRef="#br0">3048 2065 10368,'0'-53'0,"0"2"-2048,0 51 128,0 0-1920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6-06T12:20:14.030"/>
    </inkml:context>
    <inkml:brush xml:id="br0">
      <inkml:brushProperty name="width" value="0.16933" units="cm"/>
      <inkml:brushProperty name="height" value="0.16933" units="cm"/>
    </inkml:brush>
  </inkml:definitions>
  <inkml:trace contextRef="#ctx0" brushRef="#br0">3249 1809 11776,'0'0'0,"97"0"-1664,-97 0 0,0 0-3840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6-06T12:20:14.031"/>
    </inkml:context>
    <inkml:brush xml:id="br0">
      <inkml:brushProperty name="width" value="0.16933" units="cm"/>
      <inkml:brushProperty name="height" value="0.16933" units="cm"/>
    </inkml:brush>
  </inkml:definitions>
  <inkml:trace contextRef="#ctx0" brushRef="#br0">3463 1962 6528,'0'-50'0,"97"50"0,-97 0 0,0 0-384,0 0 0,0 0-3456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6-06T12:20:14.032"/>
    </inkml:context>
    <inkml:brush xml:id="br0">
      <inkml:brushProperty name="width" value="0.16933" units="cm"/>
      <inkml:brushProperty name="height" value="0.16933" units="cm"/>
    </inkml:brush>
  </inkml:definitions>
  <inkml:trace contextRef="#ctx0" brushRef="#br0">3646 1906 8960,'0'0'0,"0"0"-6272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6-06T12:20:14.033"/>
    </inkml:context>
    <inkml:brush xml:id="br0">
      <inkml:brushProperty name="width" value="0.16933" units="cm"/>
      <inkml:brushProperty name="height" value="0.16933" units="cm"/>
    </inkml:brush>
  </inkml:definitions>
  <inkml:trace contextRef="#ctx0" brushRef="#br0">3664 1754 9728,'97'0'0,"-97"0"-6912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6-06T12:20:14.034"/>
    </inkml:context>
    <inkml:brush xml:id="br0">
      <inkml:brushProperty name="width" value="0.16933" units="cm"/>
      <inkml:brushProperty name="height" value="0.16933" units="cm"/>
    </inkml:brush>
  </inkml:definitions>
  <inkml:trace contextRef="#ctx0" brushRef="#br0">3707 2089 11008,'0'0'0,"97"0"-2048,-97 0 128,0 0-2432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6-06T12:20:14.035"/>
    </inkml:context>
    <inkml:brush xml:id="br0">
      <inkml:brushProperty name="width" value="0.16933" units="cm"/>
      <inkml:brushProperty name="height" value="0.16933" units="cm"/>
    </inkml:brush>
  </inkml:definitions>
  <inkml:trace contextRef="#ctx0" brushRef="#br0">3584 2179 14208,'99'0'0,"-99"-54"-2560,96 54 128,3 0-3456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6-06T12:20:14.036"/>
    </inkml:context>
    <inkml:brush xml:id="br0">
      <inkml:brushProperty name="width" value="0.16933" units="cm"/>
      <inkml:brushProperty name="height" value="0.16933" units="cm"/>
    </inkml:brush>
  </inkml:definitions>
  <inkml:trace contextRef="#ctx0" brushRef="#br0">3036 1771 2560,'97'0'0,"3"52"0,-100-52 0,97 0-256,-97 0 128,0 0-1024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6-06T12:20:14.037"/>
    </inkml:context>
    <inkml:brush xml:id="br0">
      <inkml:brushProperty name="width" value="0.16933" units="cm"/>
      <inkml:brushProperty name="height" value="0.16933" units="cm"/>
    </inkml:brush>
  </inkml:definitions>
  <inkml:trace contextRef="#ctx0" brushRef="#br0">3304 1754 9472,'0'0'0,"0"0"0,0 0 0,97 0-1152,-97 0 0,0 48-3456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6-06T12:20:14.038"/>
    </inkml:context>
    <inkml:brush xml:id="br0">
      <inkml:brushProperty name="width" value="0.16933" units="cm"/>
      <inkml:brushProperty name="height" value="0.16933" units="cm"/>
    </inkml:brush>
  </inkml:definitions>
  <inkml:trace contextRef="#ctx0" brushRef="#br0">3463 1766 12544,'97'0'0,"3"0"-5376,-100 48 0,0-48 5760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6-06T12:20:14.039"/>
    </inkml:context>
    <inkml:brush xml:id="br0">
      <inkml:brushProperty name="width" value="0.16933" units="cm"/>
      <inkml:brushProperty name="height" value="0.16933" units="cm"/>
    </inkml:brush>
  </inkml:definitions>
  <inkml:trace contextRef="#ctx0" brushRef="#br0">3152 1674 10240,'0'0'0,"94"0"-3968,-94 0 0,0 52 3712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6-06T12:20:13.521"/>
    </inkml:context>
    <inkml:brush xml:id="br0">
      <inkml:brushProperty name="width" value="0.16933" units="cm"/>
      <inkml:brushProperty name="height" value="0.16933" units="cm"/>
    </inkml:brush>
  </inkml:definitions>
  <inkml:trace contextRef="#ctx0" brushRef="#br0">2987 1918 7680,'0'0'0,"0"0"-640,0 0 0,0 0-3584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6-06T12:20:14.040"/>
    </inkml:context>
    <inkml:brush xml:id="br0">
      <inkml:brushProperty name="width" value="0.16933" units="cm"/>
      <inkml:brushProperty name="height" value="0.16933" units="cm"/>
    </inkml:brush>
  </inkml:definitions>
  <inkml:trace contextRef="#ctx0" brushRef="#br0">3372 1973 6400,'94'0'0,"-94"0"-4352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6-06T12:20:14.041"/>
    </inkml:context>
    <inkml:brush xml:id="br0">
      <inkml:brushProperty name="width" value="0.16933" units="cm"/>
      <inkml:brushProperty name="height" value="0.16933" units="cm"/>
    </inkml:brush>
  </inkml:definitions>
  <inkml:trace contextRef="#ctx0" brushRef="#br0">3200 2278 10368,'0'0'0,"0"0"-1792,0 0 128,0 0-2688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6-06T12:20:14.042"/>
    </inkml:context>
    <inkml:brush xml:id="br0">
      <inkml:brushProperty name="width" value="0.16933" units="cm"/>
      <inkml:brushProperty name="height" value="0.16933" units="cm"/>
    </inkml:brush>
  </inkml:definitions>
  <inkml:trace contextRef="#ctx0" brushRef="#br0">3340 2433 8064,'0'-49'0,"0"-2"-5632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6-06T12:20:14.043"/>
    </inkml:context>
    <inkml:brush xml:id="br0">
      <inkml:brushProperty name="width" value="0.16933" units="cm"/>
      <inkml:brushProperty name="height" value="0.16933" units="cm"/>
    </inkml:brush>
  </inkml:definitions>
  <inkml:trace contextRef="#ctx0" brushRef="#br0">2987 2065 8448,'0'0'0,"102"50"-3328,-102-50 128,0 52 2944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6-06T12:20:14.044"/>
    </inkml:context>
    <inkml:brush xml:id="br0">
      <inkml:brushProperty name="width" value="0.16933" units="cm"/>
      <inkml:brushProperty name="height" value="0.16933" units="cm"/>
    </inkml:brush>
  </inkml:definitions>
  <inkml:trace contextRef="#ctx0" brushRef="#br0">3316 1670 1280,'0'0'0,"0"-52"0,0 52 0,0 0 0,0 0 0,0 0 0,0 0 0,0 0 0,0 0 0,0 0 0,0 0 0,0 0 0,0 0 128,0 0-128,0 0 128,0 0-128,0 0 128,0 0-128,0 0 128,97 0-128,-97 0 128,0 0-128,0 0 0,0 0 0,0 0 128,0 0-128,0 0 0,0 0 0,0 0 0,0 0 0,0 0 0,0 0 0,0 0 0,0 0 0,0 0 128,0 0-128,0 0 0,0 0-1152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6-06T12:20:14.045"/>
    </inkml:context>
    <inkml:brush xml:id="br0">
      <inkml:brushProperty name="width" value="0.16933" units="cm"/>
      <inkml:brushProperty name="height" value="0.16933" units="cm"/>
    </inkml:brush>
  </inkml:definitions>
  <inkml:trace contextRef="#ctx0" brushRef="#br0">3243 1539 4864,'0'0'0,"0"0"0,0 0 0,0 0-128,0 0 0,0 0-128,0 0 0,0 0 256,0 0 0,0 0-128,0 0 128,0 0 0,0 0 0,0 0 0,0 0 0,0 0 0,0 0 0,0 0 0,0 0 0,0 0 0,0 0 128,0 0-128,0 0 0,0 0 128,0 0 0,0 0-128,0 0 128,0 0-128,0 0 128,0 0-128,0 0 0,0 0 0,0 0 0,0 0 0,0 0 0,0 0 0,0 0 0,0 0 0,0 0 128,0 0-128,0 0 0,0 0 0,0 0 0,0 0 0,0 0 0,0 0 0,0 0 0,0 0 0,0 0 128,0 0-128,0 0 0,0 0 128,0 0 0,0 0-128,0 0 128,0 0-128,0 0 128,0 0-128,0 0 0,0 0 128,0 0 0,0 0 0,0 0 0,0 0-128,0 0 128,0 0-128,0 0 128,0 0-128,0 0 128,0 0-128,0 0 0,0 0 0,0 0 128,0 0-128,0 0 0,0 0 0,0 0 0,0 0-128,0 0 128,0 0-4224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6-06T12:20:14.046"/>
    </inkml:context>
    <inkml:brush xml:id="br0">
      <inkml:brushProperty name="width" value="0.16933" units="cm"/>
      <inkml:brushProperty name="height" value="0.16933" units="cm"/>
    </inkml:brush>
  </inkml:definitions>
  <inkml:trace contextRef="#ctx0" brushRef="#br0">3653 1559 1280,'0'0'0,"0"0"256,0 0 0,0 0 128,0 0 128,0 0-384,0 0 128,0 0-128,0 0 0,0 0-128,0 0 128,0 0 0,0 0 128,0 0-128,0 0 128,0 0 0,0 0 128,0 0-256,0 0 128,0 0-128,0 0 0,0 0-128,0 0 128,0 0-128,0 0 128,0 0-128,0 0 128,0 0 0,0 0 0,0 0 0,0 0 0,0 0 0,0 0 0,0 0-128,0 0 128,0 0-128,0 0 128,0 0-128,0 0 128,0 0-128,0 0 128,0 0-128,0 0 128,0 0-128,0 0 128,0 0-128,0 0 0,0 0 0,0 0 0,0 0 128,0 0 0,0 0 0,0 0 0,0 0-128,0 0 128,0 0-128,0 0 128,0 0-128,0 0 128,0 0 0,0 0 0,0 0 0,0 0 0,0 0 0,0 0 128,0 0 128,0 0 128,0 0-256,0 0 0,0 0-256,0 0 128,0 0 0,0 0 0,0 0-128,0 0 128,-97-50-128,97 50 128,0 0-128,0 0 0,-100 0-128,100 0 0,0 0-4096,0 0 0,0 0 3840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6-06T12:20:14.047"/>
    </inkml:context>
    <inkml:brush xml:id="br0">
      <inkml:brushProperty name="width" value="0.16933" units="cm"/>
      <inkml:brushProperty name="height" value="0.16933" units="cm"/>
    </inkml:brush>
  </inkml:definitions>
  <inkml:trace contextRef="#ctx0" brushRef="#br0">3140 1739 1024,'0'0'0,"0"0"0,0 0 128,0 0 0,0 0 0,0 0 768,0 0 128,0 0-640,0 0 0,0 0 0,0 0 128,0 0-128,0 0 128,0 0-256,0 0 0,0 0-128,0 0 0,0 0-128,0 0 128,0 0 0,0 0 0,0 0-128,0 0 128,0-49-128,0 49 128,0 0 0,0 0 0,0 0-128,0 0 0,0 0 0,0 0 128,0 0-128,0 0 0,0-51 0,0 51 0,0 0 0,0 0 0,0 0 0,0 0 128,94 0 0,-94 0 128,0-51 0,0 51 0,0 0-128,0 0 0,0 0-128,0 0 128,0 0 0,0 0 0,0 0-128,0 0 128,0 0 0,0 0 0,0 0-128,0 0 0,0 0 384,0 0 0,0 0-256,0 0 128,0 0-128,0 0 0,0 0-128,0 0 128,0 0-128,0 0 128,0 0-128,0 0 0,0 0-2944,0 51 128,-94-51-256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6-06T12:20:14.048"/>
    </inkml:context>
    <inkml:brush xml:id="br0">
      <inkml:brushProperty name="width" value="0.04" units="cm"/>
      <inkml:brushProperty name="height" value="0.04" units="cm"/>
    </inkml:brush>
  </inkml:definitions>
  <inkml:trace contextRef="#ctx0" brushRef="#br0">6936 4244 5632,'0'0'0,"0"0"-384,0 0 0,0 0-2688</inkml:trace>
  <inkml:trace contextRef="#ctx0" brushRef="#br0" timeOffset="1">7553 3157 1024,'0'0'0,"0"0"0,0 0 0,0-30 0,0 30 0,0 0 0,0 0 0,0 0 0,0 0 0,0 0 128,0 0 128,0 0 384,0 0 128,0 0-256,0 0 128,0-31-256,0 31 128,-31 0-256,31 0 0,0 0-128,0 0 0,0 0-128,0 0 128,0 0-128,0 0 128,0 0-128,0 0 128,0 0-128,0 0 0,0 0 0,0 0 0,0 0 0,0 0 128,0 0-128,0 0 128,0 0 0,0 0 0,0 0 0,0 0 0,0 0-128,0 0 128,0 0-128,0 0 128,0 0-128,0 0 0,0 0 0,0 0 0,0 0-256,0 0 0,0 0-256,0 0 0,0 0-3072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6-06T12:20:14.050"/>
    </inkml:context>
    <inkml:brush xml:id="br0">
      <inkml:brushProperty name="width" value="0.028" units="cm"/>
      <inkml:brushProperty name="height" value="0.028" units="cm"/>
    </inkml:brush>
    <inkml:brush xml:id="br1">
      <inkml:brushProperty name="width" value="0.16933" units="cm"/>
      <inkml:brushProperty name="height" value="0.16933" units="cm"/>
    </inkml:brush>
  </inkml:definitions>
  <inkml:trace contextRef="#ctx0" brushRef="#br0">5155 2304 10368,'0'0'0,"0"-30"-1536,0 1 0,0 29 128,0 0 128,0-30-1408</inkml:trace>
  <inkml:trace contextRef="#ctx0" brushRef="#br0" timeOffset="1">5418 2404 5376,'0'0'0,"0"0"-128,0 0 0,0 0-256,0 0 0,0 0 128,0 0 128,0 0 0,0 0 0,0 0 128,0 0 0,0 0 0,0 0 0,-54 30 0,54-30 0,-56 29 0,56-29 128,-56 0-128,56 0 128,-54 30 0,54-30 0,0 0-128,0 0 128,0 0-128,0 0 0,0 0-2816</inkml:trace>
  <inkml:trace contextRef="#ctx0" brushRef="#br0" timeOffset="2">6366 2245 128,'0'0'0,"0"0"1024,0 0-512,0 0 384,0 0 0,0 0-640,0 0 128,0 0-256,0 0 128,0-30-256,0 30 128,-56 0-768,56 0 128,-54 0-1536</inkml:trace>
  <inkml:trace contextRef="#ctx0" brushRef="#br0" timeOffset="3">6301 2167 6016,'0'0'0,"0"0"-128,0 0 128,0 0-1408,0 0 0,0 0-128</inkml:trace>
  <inkml:trace contextRef="#ctx0" brushRef="#br0" timeOffset="4">6973 2545 3712,'0'0'0,"0"0"0,0 0 0,-54-30-128,54 30 128,0 0-128,0 0 0,0 0 128,0 0 0,54 0 384,-54-29 128,56 29 512,-56 0 128,0-30-640,0 30 128,54 0-128,-54 0 0,0-29-512,0 29 0,0 0-1408,0 0 0,0 0-2176</inkml:trace>
  <inkml:trace contextRef="#ctx0" brushRef="#br0" timeOffset="5">7578 2026 4736,'0'0'0,"45"-24"-128,-45 24 128,0 0-768,0 0 128,0 0 384,0 0 128,-45 0 128,45 0 0,0 24 256,0-1 0,0-23 640,-44 24 0,44-24 128,0 23 0,0-23-640,0 24 128,0-24-384,0 0 128,0 0-256,0 0 128,0 0-256,0 0 128,0 0-2176,0 0 0,0 0 128</inkml:trace>
  <inkml:trace contextRef="#ctx0" brushRef="#br1" timeOffset="6">3369 2228 1792,'0'0'0,"0"0"0,0 0 0,0-30 0,0 30 0,-56-30 0,56 30 0,0-30 0,0 30 0,0-30 0,0 1 0,-54 29 0,54 0 0,0-30 0,0 30 0,0 0-896</inkml:trace>
  <inkml:trace contextRef="#ctx0" brushRef="#br1" timeOffset="7">4405 2097 128,'0'0'0,"0"0"0,0 0 768,0 0-768,0 0 0,0 0 0,0 0 0</inkml:trace>
  <inkml:trace contextRef="#ctx0" brushRef="#br1" timeOffset="8">5308 2333 3200,'0'0'0,"0"29"-256,0-29 128,0 0-128,0 0 128,0 0 0,0 0 128,0 0 128,0 0 0,0 0 256,0 0 0,0 0 0,0 0 128,0 0-384,0 0 128,0 0-128,0 0 128,0 0-128,0 0 0,0-29 0,0 29 128,0 0-128,0 0 128,0 0-128,0 0 128,0 0-128,0 0 0,0 0-128,0 0 128,0 0-128,0 0 128,0 0-128,0 0 128,0 0-128,0 0 128,0 0 0,0 0 0,0 0 0,0 0 0,0 0-128,0 0 128,0 0-128,0 0 128,-56 0-128,56 0 0,0 0 0,0 0 0,-54 0 0,54 0 0,0 0 0,0 0 0,0 0 0,0 0 0,0 0 0,0 0 0,0 0 0,0 0 0,0 0 0,0 0 0,0 0 0,0 0 0,0 0 0,0 0 0,0 0 0,0 0 0,0 0 0,0 0 0,0 0-512,0 0 128,0 0-4352</inkml:trace>
  <inkml:trace contextRef="#ctx0" brushRef="#br1" timeOffset="9">6576 2120 3712,'0'0'0,"0"0"0,0 0 0,0-29 0,0 29 0,0 0 0,0 0 0,0-30 0,0 30 0,0 0 0,0 0 128,0 0 0,0 0 0,0 0 256,0 0 0,0 0 0,0 0 0,0-29 128,0 29 0,0 0-128,0 0 0,0-30-256,0 30 128,0 0-256,0 0 128,0 0-128,0 0 128,0 0 0,0 0 0,0 0-128,0 0 0,0 0 0,0 0 128,0 0-128,0 0 0,0 0 0,0 0 128,-55 0-128,55 0 0,0 30-2304,0-30 0,0 0 384</inkml:trace>
  <inkml:trace contextRef="#ctx0" brushRef="#br1" timeOffset="10">7756 2617 1920,'0'0'0,"0"0"0,0 0 0,0 0-1024</inkml:trace>
  <inkml:trace contextRef="#ctx0" brushRef="#br1" timeOffset="11">7713 2529 1280,'0'0'0,"0"0"384,0 0 128,56 0-128,-56 0 128,0-30 0,0 30 0,0 0-128,0 0 0,0 0 0,0 0 128,0 0-384,0 0 0,0 0 256,0 0 0,0 0 0,0 0 0,0 0-256,0 0 128,0 0-128,0 0 0,0 0-128,0 0 128,0 0-128,0 0 128,0 0-128,0 0 0,0 0 0,0 0 0,0 0 0,0 0 128,0 0-128,0 0 0,0 30-128,0-30 0,0 0-5632</inkml:trace>
  <inkml:trace contextRef="#ctx0" brushRef="#br1" timeOffset="12">7933 1789 3456,'0'0'0,"0"29"0,0-29 0,0 0-128,0 0 128,0 0-128,0 0 0,0 0 0,0 0 128,0 30 128,0-30 0,0 0 768,0 0 128,0 29-640,0-29 0,0 0 0,0 0 0,0 0-256,0 0 128,0 0-256,0 0 128,0 0-128,0 0 128,0 0 0,0 0 0,0 0 0,0 0 0,0 0 0,0 0 0,0 0-128,0 0 0,0 0 0,0 0 0,0 0 0,0 0 0,0 0-768,0 0 128,0 0-3712</inkml:trace>
  <inkml:trace contextRef="#ctx0" brushRef="#br1" timeOffset="13">1990 2617 896,'0'30'0,"56"-1"0,-56-29 128,0 0-128,0 0 0,0 0 0,0 0 128,0 0 256,0 0 0,0 0 640,0 0 0,0 0-512,0 0 128,-56 0-384,56 0 0,0 0-128,0 0 128,-54-29-128,54 29 0,0 0-128,0 0 128,0 0-128,0 0 0,0 0 128,0 0 0,0 0 0,0 0 0,0 0 0,0 0 0,0 0-128,0 0 128,0 0-128,0 0 0,0 0-512,0 0 128,0 0-3840</inkml:trace>
  <inkml:trace contextRef="#ctx0" brushRef="#br1" timeOffset="14">3700 2912 1664,'0'-30'0,"0"30"128,0 0 128,0-29 640,0 29 0,0 0 0,0 0 128,0 0-768,54-30 0,-54 1-128,56 29 0,-56-30-128,0 30 128,56 0 0,-56 0 0,0-29-128,0 29 128,0 0 0,0 0 0,0 0 0,0 0 128,0 0-128,0 0 128,0 0-128,0 0 0,0 0-128,0 0 128,0 0-128,0 0 128,0 0-128,0 0 0,-56 0 0,56 0 0,0 0-512,0 0 128,0 0-4864</inkml:trace>
  <inkml:trace contextRef="#ctx0" brushRef="#br1" timeOffset="15">1605 1594 2688,'0'0'0,"0"0"128,0 0 0,0 0 256,0 0 128,0 0-384,0 0 128,0 0-128,0 0 0,0 0-128,0 0 128,0 0-128,0 0 128,0 0-128,0 0 128,-56 31-128,56-1 128,0 1-128,-54-31 0,54 30 0,0-30 128,0 0-128,0 0 128,0 31-128,0-31 0,0 0-3456</inkml:trace>
  <inkml:trace contextRef="#ctx0" brushRef="#br1" timeOffset="16">2046 2082 1408,'0'0'0,"0"0"640,0 0 128,0 0-640,0 0 128,0 0 0,0 0 0,0 0 0,0 0 128,0 0-256,0 0 128,0 0 0,0 0 0,0 0-128,0 0 128,0 0-128,0 0 0,0 0 0,0 0 0,0 0 0,0 0 128,0 0-256,0 0 128,0 0-128,0 0 128,0 0-128,0 0 128,0 0-128,0 0 0,-56 30-640,56 1 128,-54-31-3200</inkml:trace>
  <inkml:trace contextRef="#ctx0" brushRef="#br1" timeOffset="17">2024 2033 1152,'0'0'0,"0"0"-1024</inkml:trace>
  <inkml:trace contextRef="#ctx0" brushRef="#br1" timeOffset="18">2378 1764 1408,'0'0'0,"0"0"0,0 0 0,0 0 0,0 0 0,0 0 0,0 0 128,0 0-128,0 0 0,0 0 0,0 0 128,0 0-128,0 0 0,0 0 0,0 0 0,0 0 0,0 0 128,0 0-128,0 0 0,0 0 0,0 0 0,0 0 0,0 0 0,0 0-896</inkml:trace>
  <inkml:trace contextRef="#ctx0" brushRef="#br1" timeOffset="19">1253 2204 3456,'0'0'0,"56"30"0,-56-30 128,0 0-128,0 0 0,0-30 0,0 30 0,0 0 0,0 0 0,0 0 0,0 0 0,0 0 128,0 0 0,-56 0 128,56 0 0,0 30-128,-54-30 0,54 0 0,0 0 128,-56 31-256,56-31 128,0 0 0,0 0 128,0 0-128,0 0 0,0 0-128,0 0 128,0 0 0,0 0 0,0 0 0,0 0 0,0 0-128,0 0 128,0 0-128,0 0 128,0 0 0,0 0 0,0 0 0,0 0 0,0 0-128,0 0 128,0 0-128,0 0 0,0 0 0,0 0 0,0 0 0,0 0 0,0 0-128,0 0 128,0 0-1664,0 0 0,0 0-384</inkml:trace>
  <inkml:trace contextRef="#ctx0" brushRef="#br1" timeOffset="20">2739 2283 896,'0'0'0,"0"0"128,0 0 128,0 0 256,0 0 0,0-30-384,0 30 128,0 0-128,0 0 128,0 0-128,0 0 128,0 0-128,0 0 0,0 0-128,0 0 128,0 0 0,0 0 0,0 0 256,0 0 0,0 0-256,0 0 128,0 0-128,0 0 128,0 0-128,0 0 128,0 0-128,0 0 128,0 30-256,0-30 128,0 31-128,0-31 128,0 0-128,0 0 128,-54 30 0,54-30 0,0 0-128,0 0 0,0 0-640,0 0 128,0 0-3328</inkml:trace>
  <inkml:trace contextRef="#ctx0" brushRef="#br1" timeOffset="21">2685 2351 1792,'0'0'0,"0"0"0,0 0 0,0 0 0,0 0 0,0 0-896</inkml:trace>
  <inkml:trace contextRef="#ctx0" brushRef="#br1" timeOffset="22">3117 1740 2944,'0'0'0,"0"0"0,0 0 0,0 0-128,0 0 0,0 0-128,0 0 128,0 0 128,0 0 0,0 0 0,0 0 128,0 0-128,0 0 128,0 0-128,0 0 128,0 0-128,0 0 128,0 0-128,0 0 128,0 0 0,0 0 0,-56 31 0,0-31 128,56 31-128,0-31 0,-54 0-128,54 0 0,0 30 0,0-30 128,0 0-128,0 0 128,0 0 0,0 0 0,0 0 0,0 0 0,0 0 0,0 0 0,0 0 0,0 0 128,0 0 0,0 0 0,0 0-128,0 0 0,0 0 0,0 0 0,0 0 0,0 0 0,0 0-128,0 0 128,0 0-128,0 0 0,0 0-1536,0 0 0,0 0-384</inkml:trace>
  <inkml:trace contextRef="#ctx0" brushRef="#br1" timeOffset="23">4186 1960 4480,'0'0'0,"110"0"-384,-110 0 0,0 0-1920</inkml:trace>
  <inkml:trace contextRef="#ctx0" brushRef="#br1" timeOffset="24">4097 1936 3968,'0'0'0,"55"0"128,-55 0 0,0 0 0,0 0 0,0 0-128,0 0 128,0 0-128,0 0 128,0 0-128,0 0 128,0 0-128,0 0 128,0 0 0,0 0 0,0 0-128,0 0 128,0 0-128,0 0 128,0 0-128,0 0 128,-55 0 0,55 0 0,0 0 0,0 0 0,0 0 0,0 0 0,0 0 0,0 0 0,0 0-128,0 0 128,0 0-128,0 0 128,0 0-128,0 0 0,0 0 0,0 0 0,0 0-256,0 0 0,0 0-4096</inkml:trace>
  <inkml:trace contextRef="#ctx0" brushRef="#br1" timeOffset="25">4684 2448 2688,'0'0'0,"0"0"0,0 0 0,0 0 0,0 0 128,0 0-128,0 0 0,0 0 0,0 0 0,0 0 0,0 0 0,0 0 0,0 0 128,0 0 128,0 0 0,0 0-256,0 0 128,0 0-128,0 0 128,0 0-128,0 0 128,0 0-128,0 0 128,0 0 128,0 0 0,0 0 0,0 0 0,0 0 0,0 0 0,0 0 128,0 0 0,0 0-256,0 0 0,0 0 0,0 0 0,0 0-128,0 0 128,0 0-128,0 0 0,0 30-896,-56-30 128,56 31-2560</inkml:trace>
  <inkml:trace contextRef="#ctx0" brushRef="#br1" timeOffset="26">3117 2558 1920,'0'0'0,"0"0"0,0 0 128,0 0-128,0 0 0,0 0 0,0 0 0,0 0 0,0 0 0,0 0 0,0 0 128,0 0 256,0 0 0,0 0 640,0 0 0,0 0-128,0 0 128,0 0-256,0 0 128,0 0-768,0 0 0,0-31-128,0 31 128,0 0-128,0 0 0,0-30 0,0 30 0,0 0 0,0 0 0,0 0 0,0 0 0,0 0 0,0 0 0,0 0 0,0 0 128,0 0-128,0 0 0,0 0 0,0 0 0,0 0 0,0 0 0,-56 0 0,56 0 128,0 0-128,0 0 0,0 0 0,0 0 0,0 0 0,0 0 128,0 0-128,0 0 0,0 0 0,0 0 0,0 0 0,0 0 0,-56 0 0,56 0 0,-54 0-2048,54 0 128,0 0-1152</inkml:trace>
  <inkml:trace contextRef="#ctx0" brushRef="#br1" timeOffset="27">6304 2522 1792,'0'0'0,"0"0"0,0 0 0,0 0 0,0 0 128,0 0 256,0 0 0,0 0 0,0 0 0,0 0-256,0 0 128,0 0-128,0 0 128,0 0-128,0 0 0,0 0-128,0 0 128,0 0-128,0 0 128,0 0-128,0 0 0,0 0 0,0 0 128,0 0-128,0 0 128,0 0-128,0 0 0,0 0 0,0 0 0,0 0 0,0 0 128,0 0-128,0 0 128,0 0-128,0 0 128,0 0-128,0 0 0,0 0 0,0 0 0,0 0 0,0 0 0,0 0 0,0 0 0,0 0 0,0 0 0,0 0-256,0 0 0,0 0-640,0 0 0,0 0-768</inkml:trace>
  <inkml:trace contextRef="#ctx0" brushRef="#br1" timeOffset="28">5378 2766 4864,'0'0'0,"0"0"-128,0 0 0,0 0-640,0 0 128,0 0 384,0 0 0,0 0 384,0 0 0,0 0 640,0 0 128,0 0-640,0 0 128,0 0-256,0 0 0,0 0 0,0 0 0,0 0-128,0 0 128,0 0-128,0 0 128,0 0-128,0 0 128,0 0 0,0 0 0,0 0-128,0 0 128,0 0 0,0 0 128,0 0-256,0 0 0,0 0 0,0 0 0,0 0 0,0 0 0,0 0 128,0 0 0,0 0 0,0 0 0,0 0-128,0 0 128,0 0-128,0 0 128,0 0-128,0 0 0,0 0 0,0 0 0,0 0 0,0 0 128,0 0-128,0 0 0,0 0 0,0 0 128,0 0-128,0 0 0,0 0 0,0 0 128,0 0-128,0 0 128,0 0-128,0 0 128,0 0-128,0 0 128,0 0-128,0 0 0,0 0 0,0 0 0,0 0 0,0 0 128,0 0-128,0 0 0,0 0 0,0 0 128,0 0-128,0 0 0,0 0-2304,0 0 0,0 0 256</inkml:trace>
  <inkml:trace contextRef="#ctx0" brushRef="#br1" timeOffset="29">6987 2625 5248,'0'0'0,"0"0"0,0 0 0,0 0 0,0 0 128,0 0-128,0 0 0,-54 31-128,54-31 128,0 0 128,0 0 128,-56 31 128,56-31 0,0 0 128,0 0 128,0 0 0,0 0 128,0 0-512,0 0 0,0-31-128,0 31 128,0-31-256,0 31 128,0 0-128,0 0 128,0-30-128,0 30 128,0 0-128,0 0 128,0 0 0,0 0 128,0 0-256,0 0 128,0 0 0,0 0 0,0 0 0,0 0 128,0 0-256,0 0 128,0 0-128,0 0 0,0 0 0,0 0 0,0 0 0,0 0 0,0 0 0,0 0 128,0 30-128,0-30 0,0 31 0,0-31 128,0 0-128,0 0 0,0 31 0,0-31 0,0 0 0,0 0 0,0 0 0,0 0 0,0 0 0,0 0 0,0 0-128,0 0 0,0 0-2816,0 0 128,0 0-512</inkml:trace>
  <inkml:trace contextRef="#ctx0" brushRef="#br1" timeOffset="30">8199 2204 896,'0'30'0</inkml:trace>
  <inkml:trace contextRef="#ctx0" brushRef="#br1" timeOffset="31">8256 2840 2432,'0'0'0,"0"0"256,0 0 0,0 0-128,0 0 128,0 0-128,0 0 128,0 0-128,0 0 0,0 0-128,0 0 128,0 0-128,0 0 128,0 0-128,0 0 0,0 0 0,0 0 0,0 0 0,0 0 0,0 0 0,0 0 0,0 0 0,0 0 128,0 0 0,0 0 128,0 0-256,0 0 128,0 0 0,0 0 128,0 0 0,0 0 0,0 0-128,0 0 128,0 0-128,0 0 0,0 0 0,0 0 0,0 0-128,0 0 128,0 0-128,0 0 128,-56 0-128,2 0 0,-2 0 0,56 0 0,-54 0-128,54 0 128,0 31-512,0-31 128,-56 0-384,56 0 128,0 0-2176</inkml:trace>
  <inkml:trace contextRef="#ctx0" brushRef="#br1" timeOffset="32">8155 2864 896,'0'0'0</inkml:trace>
  <inkml:trace contextRef="#ctx0" brushRef="#br1" timeOffset="33">8442 1764 1792,'0'0'0,"0"0"128,0 0 128,0 0 128,0 0 0,0 0 0,0 0 0,-55 0-256,55 0 128,-56 0-256,56 0 128,0 31 0,0-31 128,-55 0 128,55 0 128,0 0 0,0 0 0,0 0-128,0 0 0,0 0-256,0 0 128,0 0-128,0 0 0,0 0-128,0 0 128,0 0-128,0 0 0,-56 30 0,56-30 128,0 0-128,0 0 0,-55 0 0,55 0 0,0 0-1024,0 0 128,0 0-3200</inkml:trace>
  <inkml:trace contextRef="#ctx0" brushRef="#br1" timeOffset="34">8300 2253 1024,'0'0'0,"56"0"0,-56 0 0,0 0 128,0 0 0,0 0 0,0 0 0,0 0 384,0 0 128,0 0-512,0 0 128,0 0-256,0 0 128,0 0-128,0 0 128,0 0 0,0 0 128,0 0-256,0 0 0,0 0 0,0 0 0,0 0 0,0 0 0,0 0 128,0 0 0,0 0-128,0 0 128,0 0-128,0 0 0,0 0 0,0 0 128,0 0-128,0 0 128,0 0 0,0 0 0,0 0 0,0 0 0,0 0-128,0 0 128,0 0 0,0 0 0,0 0-128,0 0 0,0 0 0,0 0 0,0 0-128,0 0 0,0 0-3200</inkml:trace>
  <inkml:trace contextRef="#ctx0" brushRef="#br1" timeOffset="35">5486 1764 4480,'0'0'0,"55"0"-384,-55 31 128,0-31-2176</inkml:trace>
  <inkml:trace contextRef="#ctx0" brushRef="#br1" timeOffset="36">5532 1973 1536,'0'-30'0,"0"-1"1024,0 31 0,0 0-256,0 0 0,0 0-256,0 0 0,0 0-384,0 0 128,0 0-256,0 0 128,0 0-128,0 0 0,0 0 0,0 0 128,0 0-128,0 0 128,0 0-128,0 0 128,57 0-128,-57 0 128,0 31-128,0-31 0,55 0 0,-55 0 0,0 0 0,0 0 0,0 0 0,0 0 0,0 0 0,0 30 128,0-30-128,0 31 0,0-31 0,0 0 0,57 0 0,-57 0 0,0 0-128,0 0 0,0 0-128,0 0 0,0 0-384,0 0 0,0 0-2688</inkml:trace>
  <inkml:trace contextRef="#ctx0" brushRef="#br1" timeOffset="37">4009 2302 1024,'0'0'0,"0"0"0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6-06T12:20:13.522"/>
    </inkml:context>
    <inkml:brush xml:id="br0">
      <inkml:brushProperty name="width" value="0.16933" units="cm"/>
      <inkml:brushProperty name="height" value="0.16933" units="cm"/>
    </inkml:brush>
  </inkml:definitions>
  <inkml:trace contextRef="#ctx0" brushRef="#br0">3169 1778 9472,'0'0'0,"0"0"-3328,0 0 0,0 0 2432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6-06T12:20:13.523"/>
    </inkml:context>
    <inkml:brush xml:id="br0">
      <inkml:brushProperty name="width" value="0.16933" units="cm"/>
      <inkml:brushProperty name="height" value="0.16933" units="cm"/>
    </inkml:brush>
  </inkml:definitions>
  <inkml:trace contextRef="#ctx0" brushRef="#br0">3365 1795 8704,'0'0'0,"0"0"-6144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6-06T12:20:13.524"/>
    </inkml:context>
    <inkml:brush xml:id="br0">
      <inkml:brushProperty name="width" value="0.16933" units="cm"/>
      <inkml:brushProperty name="height" value="0.16933" units="cm"/>
    </inkml:brush>
  </inkml:definitions>
  <inkml:trace contextRef="#ctx0" brushRef="#br0">3560 1795 9344,'0'0'0,"0"0"-3584,0 0 0,0 0 3328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6-06T12:20:13.525"/>
    </inkml:context>
    <inkml:brush xml:id="br0">
      <inkml:brushProperty name="width" value="0.16933" units="cm"/>
      <inkml:brushProperty name="height" value="0.16933" units="cm"/>
    </inkml:brush>
  </inkml:definitions>
  <inkml:trace contextRef="#ctx0" brushRef="#br0">3676 1887 2816,'0'0'0,"0"0"-1664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6-06T12:20:13.526"/>
    </inkml:context>
    <inkml:brush xml:id="br0">
      <inkml:brushProperty name="width" value="0.16933" units="cm"/>
      <inkml:brushProperty name="height" value="0.16933" units="cm"/>
    </inkml:brush>
  </inkml:definitions>
  <inkml:trace contextRef="#ctx0" brushRef="#br0">3787 2302 6912,'0'0'0,"0"0"-4736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6-06T12:20:13.527"/>
    </inkml:context>
    <inkml:brush xml:id="br0">
      <inkml:brushProperty name="width" value="0.16933" units="cm"/>
      <inkml:brushProperty name="height" value="0.16933" units="cm"/>
    </inkml:brush>
  </inkml:definitions>
  <inkml:trace contextRef="#ctx0" brushRef="#br0">3792 1991 3328,'0'0'0,"0"0"-2048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6-06T12:20:13.528"/>
    </inkml:context>
    <inkml:brush xml:id="br0">
      <inkml:brushProperty name="width" value="0.16933" units="cm"/>
      <inkml:brushProperty name="height" value="0.16933" units="cm"/>
    </inkml:brush>
  </inkml:definitions>
  <inkml:trace contextRef="#ctx0" brushRef="#br0">3634 1686 8832,'0'0'0,"0"50"-768,0-50 128,0 0-4352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6-06T12:20:13.492"/>
    </inkml:context>
    <inkml:brush xml:id="br0">
      <inkml:brushProperty name="width" value="0.16933" units="cm"/>
      <inkml:brushProperty name="height" value="0.16933" units="cm"/>
    </inkml:brush>
  </inkml:definitions>
  <inkml:trace contextRef="#ctx0" brushRef="#br0">6629 4325 7936,'0'0'0,"0"-41"0,0 41 0,0 0 0,0 0 0,0 0-512,0 0 128,0 0-640,0 0 128,0 0 896,0 0 0,53 0 128,-53 0 0,0 41 512,0-41 128,0 0-384,0 0 128,0 0-256,0 0 0,0 0-256,0 0 128,0 0-128,0 0 128,0 0-128,0 0 0,0 0-256,0 0 0,0 0-5248</inkml:trace>
  <inkml:trace contextRef="#ctx0" brushRef="#br0" timeOffset="1">5938 4757 1920,'56'0'0,"-3"40"256,-53-40 0,-53 0-128,53 0 128,-56 0-128,56 0 128,0 0-128,0 0 0,0 0-128,0 0 128,0 0-128,0 0 0,-54 39-128,54-39 0,0 40-1920</inkml:trace>
  <inkml:trace contextRef="#ctx0" brushRef="#br0" timeOffset="2">6761 5450 1024,'0'0'0,"0"0"384,0 0 128,0 0 0,0 0 128,0 0-512,0 0 128,0 0-256,0 0 128,0 0-2432</inkml:trace>
  <inkml:trace contextRef="#ctx0" brushRef="#br0" timeOffset="3">6641 5143 9216,'0'0'0,"0"-80"0,0 80 0,0 0 0,0 0 0,0 0-128,0 0 128,0 0-384,0 0 0,0 0 256,0 0 0,54-39 128,-54 39 0,0 0 128,0-40 0,0 40 256,0-39 0,-54 39-256,54-40 128,0 2-128,0 38 0,0-40-128,0 40 128,-55 0-256,55 0 0,0-39-1280,0 39 0,0 0-2944</inkml:trace>
  <inkml:trace contextRef="#ctx0" brushRef="#br0" timeOffset="4">7023 3544 8960,'0'0'0,"0"-40"-128,0 40 0,0-39-1792,0 39 128,0 0-1024</inkml:trace>
  <inkml:trace contextRef="#ctx0" brushRef="#br0" timeOffset="5">7145 2488 7808,'0'0'0,"0"0"128,0 0 0,0 0-128,0 0 128,0 0-128,0 0 128,-55 0-128,55 0 0,0 0 0,-54 0 0,54 0 0,0 0 128,-56 0-128,56 0 128,0 0 0,0 0 0,0 0-128,0 0 0,0 0-1280,0 0 0,0 0-2688</inkml:trace>
  <inkml:trace contextRef="#ctx0" brushRef="#br0" timeOffset="6">6412 3118 6528,'0'0'0,"0"0"0,0 0 128,0 0 128,0 0 0,0 0 0,0 0 0,0 0-128,0 0 128,0 0-256,0 0 128,0 0-128,0 0 128,0 0-128,0 0 0,0 0-128,0 0 128,0 0-1024,0 0 0,0 0-2944</inkml:trace>
  <inkml:trace contextRef="#ctx0" brushRef="#br0" timeOffset="7">5667 2786 12416,'0'0'0,"0"0"0,0-40 0,0 40-640,0-39 0,0 39-3584,0 0 128,0 0 3456</inkml:trace>
  <inkml:trace contextRef="#ctx0" brushRef="#br0" timeOffset="8">6367 1793 9728,'0'0'0,"0"39"-1152,0-39 0,0 0-3712</inkml:trace>
  <inkml:trace contextRef="#ctx0" brushRef="#br0" timeOffset="9">6804 1698 3072,'0'0'0,"0"0"128,0 0 0,0 0 0,0 0 0,0 0 0,56 38 128,-56-38-256,0 40 0,0 0-2560</inkml:trace>
  <inkml:trace contextRef="#ctx0" brushRef="#br0" timeOffset="10">6926-1612 1024,'0'0'0,"0"0"128,0 0 0,0 0 0,0 0 0,0 0 128,0 0 0,0 0 0,0 0-128,0 0 128,0 0-128,0 0 128,0 0-256,0 0 128,0 0-128,0 0 128,0 0-128,0 0 0,0 0 128,0 0 128,0 0-256,0 0 128,0 0-128,0 0 128,0 0 0,0 0 0,0 0 0,0 0 128,0 0-128,0 0 0,0 0 0,0 0 128,0 0-256,0 0 128,0 0-128,0 0 0,-53 0 0,-3 0 128,56 0-128,0 0 128,-56 0-128,56 0 128,0 0-128,0 0 128,0 0-128,0 0 0,0 0 0,0 0 0,0 0 0,0 0 0,0 0-128,0 0 128,0 0-1408,0 0 0,0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6-06T12:20:13.529"/>
    </inkml:context>
    <inkml:brush xml:id="br0">
      <inkml:brushProperty name="width" value="0.16933" units="cm"/>
      <inkml:brushProperty name="height" value="0.16933" units="cm"/>
    </inkml:brush>
  </inkml:definitions>
  <inkml:trace contextRef="#ctx0" brushRef="#br0">3597 2134 7168,'0'-49'0,"97"-2"-4992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6-06T12:20:13.530"/>
    </inkml:context>
    <inkml:brush xml:id="br0">
      <inkml:brushProperty name="width" value="0.16933" units="cm"/>
      <inkml:brushProperty name="height" value="0.16933" units="cm"/>
    </inkml:brush>
  </inkml:definitions>
  <inkml:trace contextRef="#ctx0" brushRef="#br0">3830 2268 5632,'0'0'0,"0"-50"-1152,0 50 0,0 0-640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6-06T12:20:13.531"/>
    </inkml:context>
    <inkml:brush xml:id="br0">
      <inkml:brushProperty name="width" value="0.16933" units="cm"/>
      <inkml:brushProperty name="height" value="0.16933" units="cm"/>
    </inkml:brush>
  </inkml:definitions>
  <inkml:trace contextRef="#ctx0" brushRef="#br0">3731 1875 9600,'0'0'0,"0"0"-2688,0 0 0,0 0 640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6-06T12:20:13.532"/>
    </inkml:context>
    <inkml:brush xml:id="br0">
      <inkml:brushProperty name="width" value="0.16933" units="cm"/>
      <inkml:brushProperty name="height" value="0.16933" units="cm"/>
    </inkml:brush>
  </inkml:definitions>
  <inkml:trace contextRef="#ctx0" brushRef="#br0">3488 2356 9856,'0'0'0,"97"-54"-256,-97 54 128,0 0-1920,0 0 128,0 0-1280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6-06T12:20:13.533"/>
    </inkml:context>
    <inkml:brush xml:id="br0">
      <inkml:brushProperty name="width" value="0.16933" units="cm"/>
      <inkml:brushProperty name="height" value="0.16933" units="cm"/>
    </inkml:brush>
  </inkml:definitions>
  <inkml:trace contextRef="#ctx0" brushRef="#br0">3664 2290 4864,'0'0'0,"0"0"-3200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6-06T12:20:13.534"/>
    </inkml:context>
    <inkml:brush xml:id="br0">
      <inkml:brushProperty name="width" value="0.16933" units="cm"/>
      <inkml:brushProperty name="height" value="0.16933" units="cm"/>
    </inkml:brush>
  </inkml:definitions>
  <inkml:trace contextRef="#ctx0" brushRef="#br0">3029 2333 6784,'0'52'0,"0"-3"-256,97 3 128,-97-2-4224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6-06T12:20:13.535"/>
    </inkml:context>
    <inkml:brush xml:id="br0">
      <inkml:brushProperty name="width" value="0.16933" units="cm"/>
      <inkml:brushProperty name="height" value="0.16933" units="cm"/>
    </inkml:brush>
  </inkml:definitions>
  <inkml:trace contextRef="#ctx0" brushRef="#br0">3084 2089 8960,'0'0'0,"0"0"-2560,0 0 128,0 0 512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6-06T12:20:13.536"/>
    </inkml:context>
    <inkml:brush xml:id="br0">
      <inkml:brushProperty name="width" value="0.16933" units="cm"/>
      <inkml:brushProperty name="height" value="0.16933" units="cm"/>
    </inkml:brush>
  </inkml:definitions>
  <inkml:trace contextRef="#ctx0" brushRef="#br0">3108 1606 128,'0'0'0,"0"0"0,0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6-06T12:20:13.537"/>
    </inkml:context>
    <inkml:brush xml:id="br0">
      <inkml:brushProperty name="width" value="0.16933" units="cm"/>
      <inkml:brushProperty name="height" value="0.16933" units="cm"/>
    </inkml:brush>
  </inkml:definitions>
  <inkml:trace contextRef="#ctx0" brushRef="#br0">3268 1588 1408,'0'0'0,"0"0"-1280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6-06T12:20:13.538"/>
    </inkml:context>
    <inkml:brush xml:id="br0">
      <inkml:brushProperty name="width" value="0.16933" units="cm"/>
      <inkml:brushProperty name="height" value="0.16933" units="cm"/>
    </inkml:brush>
  </inkml:definitions>
  <inkml:trace contextRef="#ctx0" brushRef="#br0">3390 1613 2432,'0'0'0,"0"0"-1408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6-06T12:20:13.503"/>
    </inkml:context>
    <inkml:brush xml:id="br0">
      <inkml:brushProperty name="width" value="0.16933" units="cm"/>
      <inkml:brushProperty name="height" value="0.16933" units="cm"/>
    </inkml:brush>
  </inkml:definitions>
  <inkml:trace contextRef="#ctx0" brushRef="#br0">3372 2449 12288,'0'0'0,"94"0"-256,-94 0 128,0 51-2560,0-51 0,0 49-1152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6-06T12:20:13.539"/>
    </inkml:context>
    <inkml:brush xml:id="br0">
      <inkml:brushProperty name="width" value="0.16933" units="cm"/>
      <inkml:brushProperty name="height" value="0.16933" units="cm"/>
    </inkml:brush>
  </inkml:definitions>
  <inkml:trace contextRef="#ctx0" brushRef="#br0">3723 1615 3584,'0'50'0,"-98"-50"384,98 0 128,0 0-384,0 0 128,0-50-256,0 50 128,0 0-128,0 0 0,-95-52-640,95 52 0,0 0-1536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6-06T12:20:13.540"/>
    </inkml:context>
    <inkml:brush xml:id="br0">
      <inkml:brushProperty name="width" value="0.16933" units="cm"/>
      <inkml:brushProperty name="height" value="0.16933" units="cm"/>
    </inkml:brush>
  </inkml:definitions>
  <inkml:trace contextRef="#ctx0" brushRef="#br0">3803 1606 2304,'0'0'0,"0"0"0,0 0 128,0 0-128,0 0 0,0 0-128,0 0 128,0 0-128,0 0 128,0 0 0,0 0 128,0 0 384,0 0 128,0 0 128,0 0 128,-98 0-640,98 0 0,0 0-128,0 0 128,-95 54-256,95-54 0,0 0-4096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6-06T12:20:13.541"/>
    </inkml:context>
    <inkml:brush xml:id="br0">
      <inkml:brushProperty name="width" value="0.16933" units="cm"/>
      <inkml:brushProperty name="height" value="0.16933" units="cm"/>
    </inkml:brush>
  </inkml:definitions>
  <inkml:trace contextRef="#ctx0" brushRef="#br0">3231 1606 5888,'0'0'0,"0"0"-128,0 0 0,0 0-3584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6-06T12:20:13.542"/>
    </inkml:context>
    <inkml:brush xml:id="br0">
      <inkml:brushProperty name="width" value="0.16933" units="cm"/>
      <inkml:brushProperty name="height" value="0.16933" units="cm"/>
    </inkml:brush>
  </inkml:definitions>
  <inkml:trace contextRef="#ctx0" brushRef="#br0">3152 1515 8960,'0'0'0,"0"0"-1024,0 0 128,0 51-384,0-51 0,0 49-1280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6-06T12:20:13.543"/>
    </inkml:context>
    <inkml:brush xml:id="br0">
      <inkml:brushProperty name="width" value="0.16933" units="cm"/>
      <inkml:brushProperty name="height" value="0.16933" units="cm"/>
    </inkml:brush>
  </inkml:definitions>
  <inkml:trace contextRef="#ctx0" brushRef="#br0">3365 1509 9984,'0'0'0,"97"0"0,-97 0 0,0 50-640,0-50 0,0 52-5248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6-06T12:20:13.544"/>
    </inkml:context>
    <inkml:brush xml:id="br0">
      <inkml:brushProperty name="width" value="0.16933" units="cm"/>
      <inkml:brushProperty name="height" value="0.16933" units="cm"/>
    </inkml:brush>
  </inkml:definitions>
  <inkml:trace contextRef="#ctx0" brushRef="#br0">3615 1502 10368,'0'0'0,"0"0"-512,0 0 128,0 0-6144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6-06T12:20:13.545"/>
    </inkml:context>
    <inkml:brush xml:id="br0">
      <inkml:brushProperty name="width" value="0.16933" units="cm"/>
      <inkml:brushProperty name="height" value="0.16933" units="cm"/>
    </inkml:brush>
  </inkml:definitions>
  <inkml:trace contextRef="#ctx0" brushRef="#br0">3529 1613 2944,'0'0'0,"0"0"640,0 0 128,-97 0 640,97 0 0,0 0-1280,0 0 128,0 0-640,0 0 0,0 52-4224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6-06T12:20:13.546"/>
    </inkml:context>
    <inkml:brush xml:id="br0">
      <inkml:brushProperty name="width" value="0.16933" units="cm"/>
      <inkml:brushProperty name="height" value="0.16933" units="cm"/>
    </inkml:brush>
  </inkml:definitions>
  <inkml:trace contextRef="#ctx0" brushRef="#br0">3671 1558 7296,'0'0'0,"94"0"-896,-94 0 128,0 0-2816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6-06T12:20:13.547"/>
    </inkml:context>
    <inkml:brush xml:id="br0">
      <inkml:brushProperty name="width" value="0.16933" units="cm"/>
      <inkml:brushProperty name="height" value="0.16933" units="cm"/>
    </inkml:brush>
  </inkml:definitions>
  <inkml:trace contextRef="#ctx0" brushRef="#br0">3268 1490 3456,'0'0'0,"0"0"-2176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6-06T12:20:13.548"/>
    </inkml:context>
    <inkml:brush xml:id="br0">
      <inkml:brushProperty name="width" value="0.16933" units="cm"/>
      <inkml:brushProperty name="height" value="0.16933" units="cm"/>
    </inkml:brush>
  </inkml:definitions>
  <inkml:trace contextRef="#ctx0" brushRef="#br0">2920 2266 6016,'94'50'0,"-94"-50"0,0 0-128,0 0 128,-94 0-1664,94 0 128,0 0 384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6-06T12:20:13.504"/>
    </inkml:context>
    <inkml:brush xml:id="br0">
      <inkml:brushProperty name="width" value="0.16933" units="cm"/>
      <inkml:brushProperty name="height" value="0.16933" units="cm"/>
    </inkml:brush>
  </inkml:definitions>
  <inkml:trace contextRef="#ctx0" brushRef="#br0">3688 2833 12032,'0'0'0,"0"0"-1920,0 0 128,0 0-3584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6-06T12:20:13.549"/>
    </inkml:context>
    <inkml:brush xml:id="br0">
      <inkml:brushProperty name="width" value="0.16933" units="cm"/>
      <inkml:brushProperty name="height" value="0.16933" units="cm"/>
    </inkml:brush>
  </inkml:definitions>
  <inkml:trace contextRef="#ctx0" brushRef="#br0">3695 3871 1280,'0'0'0,"0"0"-1152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6-06T12:20:13.550"/>
    </inkml:context>
    <inkml:brush xml:id="br0">
      <inkml:brushProperty name="width" value="0.16933" units="cm"/>
      <inkml:brushProperty name="height" value="0.16933" units="cm"/>
    </inkml:brush>
  </inkml:definitions>
  <inkml:trace contextRef="#ctx0" brushRef="#br0">3176 3475 1152,'0'0'0,"0"0"-1024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6-06T12:20:13.551"/>
    </inkml:context>
    <inkml:brush xml:id="br0">
      <inkml:brushProperty name="width" value="0.16933" units="cm"/>
      <inkml:brushProperty name="height" value="0.16933" units="cm"/>
    </inkml:brush>
  </inkml:definitions>
  <inkml:trace contextRef="#ctx0" brushRef="#br0">3859 3414 1536,'0'0'0,"0"0"256,0 0 0,0 0 128,0 0 0,0 0-2176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6-06T12:20:13.552"/>
    </inkml:context>
    <inkml:brush xml:id="br0">
      <inkml:brushProperty name="width" value="0.16933" units="cm"/>
      <inkml:brushProperty name="height" value="0.16933" units="cm"/>
    </inkml:brush>
    <inkml:brush xml:id="br1">
      <inkml:brushProperty name="width" value="0.14676" units="cm"/>
      <inkml:brushProperty name="height" value="0.14676" units="cm"/>
    </inkml:brush>
  </inkml:definitions>
  <inkml:trace contextRef="#ctx0" brushRef="#br0">2682 4640 4096,'0'0'0,"-54"0"0,54 0 128,0 0-128,0 0 128,0 0-128,0 0 0,0 39 128,0-39 0,0 40 0,0-2 0,0-38-384,0 40 0,0-1-2560</inkml:trace>
  <inkml:trace contextRef="#ctx0" brushRef="#br0" timeOffset="1">7923 5784 7296,'0'-40'0,"0"40"-1152,0 0 0,0 0-1920</inkml:trace>
  <inkml:trace contextRef="#ctx0" brushRef="#br0" timeOffset="2">6414 5208 2432,'0'0'0,"56"40"128,-56-40 128,0 0 768,0 0 128,0 0-640,0 0 0,-56 0-384,56 0 0,0 39-256,-54-39 0,54 40-256,0-2 0,0 2-640,-55-1 0,55-39-640</inkml:trace>
  <inkml:trace contextRef="#ctx0" brushRef="#br0" timeOffset="3">8317 5680 4992,'0'0'0,"0"0"-3328</inkml:trace>
  <inkml:trace contextRef="#ctx0" brushRef="#br0" timeOffset="4">7310 5279 1664,'0'0'0,"0"0"128,0 0 128,0-40-128,0 40 128,56 0-256,-56 0 0,0-39 0,0 39 0,0-40-128,0 40 128,0 0 0,0-39 0,0 39 0,0 0 0,0-40 0,0 40 0,0 0 0,0 0 0,0 0-1280</inkml:trace>
  <inkml:trace contextRef="#ctx0" brushRef="#br0" timeOffset="5">9116 5697 7680,'0'-38'0,"0"38"-256,0-40 128,-55 40-4864</inkml:trace>
  <inkml:trace contextRef="#ctx0" brushRef="#br0" timeOffset="6">7201 5208 7296,'0'0'0,"53"0"0,-53 0 128,-53 0-128,53 0 0,-56 0-640,2 0 0,54 0-3328</inkml:trace>
  <inkml:trace contextRef="#ctx0" brushRef="#br0" timeOffset="7">8141 5427 3968,'0'0'0,"0"0"-2560</inkml:trace>
  <inkml:trace contextRef="#ctx0" brushRef="#br0" timeOffset="8">7104 5745 11008,'-56'0'0,"56"0"-2432,0 0 128,0 0-1408</inkml:trace>
  <inkml:trace contextRef="#ctx0" brushRef="#br0" timeOffset="9">8493 5595 896,'0'0'0,"0"0"512,0 0 128,0 0 0,0 0 0,0 0-256,0 0 128,0 0-384,0 0 128,0 0-256,0 0 128,0 0-128,0 0 0,55-40-768,1 40 128,-56 0-1280</inkml:trace>
  <inkml:trace contextRef="#ctx0" brushRef="#br0" timeOffset="10">7616 5648 3072,'0'0'0,"0"0"-1920</inkml:trace>
  <inkml:trace contextRef="#ctx0" brushRef="#br0" timeOffset="11">6785 5775 8320,'0'0'0,"0"0"0,0 0 0,0 38-640,0-38 0,0 40-4096</inkml:trace>
  <inkml:trace contextRef="#ctx0" brushRef="#br0" timeOffset="12">7573 5823 10112,'0'-39'0,"56"-1"-128,-56 40 128,0 0-7040</inkml:trace>
  <inkml:trace contextRef="#ctx0" brushRef="#br0" timeOffset="13">6436 5396 11648,'0'0'0,"0"0"-512,0 0 0,0 0-3584,0 0 0,0 0 3712</inkml:trace>
  <inkml:trace contextRef="#ctx0" brushRef="#br0" timeOffset="14">7353 5775 4480,'0'0'0,"0"0"-128,0 0 128,0 0-2816</inkml:trace>
  <inkml:trace contextRef="#ctx0" brushRef="#br0" timeOffset="15">7792 5089 11392,'0'-39'0,"0"39"-1536,0 0 0,0 0-3840</inkml:trace>
  <inkml:trace contextRef="#ctx0" brushRef="#br0" timeOffset="16">7792 5026 10496,'0'0'0,"0"-39"-4864,0 39-640,0 0 7168</inkml:trace>
  <inkml:trace contextRef="#ctx0" brushRef="#br0" timeOffset="17">8141 5364 3328,'56'0'0,"-56"0"-2048</inkml:trace>
  <inkml:trace contextRef="#ctx0" brushRef="#br0" timeOffset="18">8964 5313 6400,'0'0'0,"-56"38"0,56-38 0,0 0 0,0 0 128,-53 0-128,53 0 0,0 0 0,0 0 0,0 0 0,0 0 128,0-38 0,0 38 0,0 0 128,0 0 0,0 0 0,0 0 128,0 0-128,0 0 0,0 0 0,0 0 0,0 0 0,0 0 0,0 0-128,0 0 128,0 0-128,0 0 0,0 0 0,0 0 0,-56-40-128,56 40 0,0 0-128,0 0 128,0 0-768,0 0 0,0 0-1664,0 0 128,0 0 256</inkml:trace>
  <inkml:trace contextRef="#ctx0" brushRef="#br0" timeOffset="19">8799 5847 5632,'0'-40'0,"0"40"-896,0 0 0,0 0-1280</inkml:trace>
  <inkml:trace contextRef="#ctx0" brushRef="#br0" timeOffset="20">8975 5555 12544,'0'0'0,"0"0"-2176,0 0 0,0 0-2944</inkml:trace>
  <inkml:trace contextRef="#ctx0" brushRef="#br0" timeOffset="21">6305 5436 7296,'0'0'0,"55"-40"0,-55 40 0,0 0-4992</inkml:trace>
  <inkml:trace contextRef="#ctx0" brushRef="#br0" timeOffset="22">6927 5436 9984,'0'0'0,"-54"-40"-640,54 40 128,0 0-5504</inkml:trace>
  <inkml:trace contextRef="#ctx0" brushRef="#br0" timeOffset="23">6916 5784 9984,'0'0'0,"55"-40"0,-55 40 0,0 0-2816,0 0 0,0 0 640</inkml:trace>
  <inkml:trace contextRef="#ctx0" brushRef="#br0" timeOffset="24">8887 6091 4864,'0'0'0,"0"0"384,0 0 128,0 0-384,0 0 0,0 0-256,0 0 128,0 0-3968</inkml:trace>
  <inkml:trace contextRef="#ctx0" brushRef="#br0" timeOffset="25">7267 5648 10240,'0'39'0,"0"-39"-128,0 0 128,0 40-3456,0-40 0,0 0 2304</inkml:trace>
  <inkml:trace contextRef="#ctx0" brushRef="#br0" timeOffset="26">7353 5870 11776,'0'0'0,"54"0"0,-54 0 0,0 0-256,0 0 0,0 40-3968,0-40 128,-54 39 3328</inkml:trace>
  <inkml:trace contextRef="#ctx0" brushRef="#br0" timeOffset="27">8141 5934 7680,'0'0'0,"-55"0"0,55 0 0,0 0 0,0 0 0,0 0-512,0 0 128,0 0-128,0 0 0,0 0 512,0 0 0,0 0 128,0 0 128,-54 0 384,54 0 128,-55 0 0,55 0 128,0 0-512,0 0 128,0-40 0,0 40 0,0 0-256,0 0 0,0 0-256,0 0 128,0 0 0,0 0 0,-54 0-128,54 0 128,0-39-128,0 39 128,0 0-128,0-40 128,0 40-128,0 0 0,0-39 0,0 39 128,0 0-128,0 0 0,0 0 0,0 0 0,0 0 0,0 0 0,0 0 0,0 0 0,0 0 0,0 0 0,0 0-128,0 0 128,0 0-256,0 0 128,0 0-512,0 0 128,0 0-1664,0 0 128,0 0-2048</inkml:trace>
  <inkml:trace contextRef="#ctx0" brushRef="#br0" timeOffset="28">6436 5492 3712,'0'0'0,"0"40"0,0-40 0,0 39 0,0-39 0,0 0-2304</inkml:trace>
  <inkml:trace contextRef="#ctx0" brushRef="#br0" timeOffset="29">6697 5396 7168,'0'0'0,"0"0"-640,0 0 0,0 0-3200</inkml:trace>
  <inkml:trace contextRef="#ctx0" brushRef="#br0" timeOffset="30">6873 4828 6528,'0'0'0,"0"0"-4480</inkml:trace>
  <inkml:trace contextRef="#ctx0" brushRef="#br0" timeOffset="31">7670 5398 7168,'0'0'0,"0"0"256,0 0 0,-54 40-128,54-40 128,0 0-128,0 0 0,0 0-128,0 0 0,0 0 0,0 0 0,0 0 0,0 0 128,0 0 256,0 0 0,0 0 128,0 0 0,0 0-128,0 0 0,0 0-128,0 0 0,0 0-128,0 0 0,0 0-384,0 0 0,0 0-2688,0 0 128,0 0-128</inkml:trace>
  <inkml:trace contextRef="#ctx0" brushRef="#br0" timeOffset="32">2540 5364 5376,'0'0'0,"109"0"0,-109 0 0,0 39-384,0-39 0,0 0-2560</inkml:trace>
  <inkml:trace contextRef="#ctx0" brushRef="#br0" timeOffset="33">5516 5301 2048,'0'0'0,"0"0"-1152</inkml:trace>
  <inkml:trace contextRef="#ctx0" brushRef="#br0" timeOffset="34">5079 5214 11520,'0'0'0,"56"-38"-512,-56 38 0,0 0-6784</inkml:trace>
  <inkml:trace contextRef="#ctx0" brushRef="#br0" timeOffset="35">5866 5019 8704,'0'0'0,"0"0"128,0 40-128,0-40 0,0 39-6144</inkml:trace>
  <inkml:trace contextRef="#ctx0" brushRef="#br0" timeOffset="36">6172 4861 128,'0'0'0,"0"40"0,0-40 0</inkml:trace>
  <inkml:trace contextRef="#ctx0" brushRef="#br0" timeOffset="37">5341 4609 7936,'0'0'0,"55"0"-640,-55 0 0,0 0-3712</inkml:trace>
  <inkml:trace contextRef="#ctx0" brushRef="#br0" timeOffset="38">5255 5151 11008,'0'0'0,"0"-39"-3072,0 39 128,0 0 384</inkml:trace>
  <inkml:trace contextRef="#ctx0" brushRef="#br0" timeOffset="39">4466 4388 11264,'54'0'0,"-54"39"0,0-39 0,0 0-2048,0 0 128,0 0-2688</inkml:trace>
  <inkml:trace contextRef="#ctx0" brushRef="#br0" timeOffset="40">4072 4765 6016,'0'0'0,"56"0"-1152,-56 0 128,0 0-1152</inkml:trace>
  <inkml:trace contextRef="#ctx0" brushRef="#br0" timeOffset="41">3810 4609 8832,'0'0'0,"0"0"0,0 0 0,0 0 0,0 0 0,0 0-640,0 0 0,0 40 256,0-40 0,54 0 0,-54 39 128,0-39 0,0 40 128,-54-40-1024,54 38 0,0 2-768</inkml:trace>
  <inkml:trace contextRef="#ctx0" brushRef="#br0" timeOffset="42">3459 4325 2944,'0'0'0,"0"0"0,0 40 0,0-40-1792</inkml:trace>
  <inkml:trace contextRef="#ctx0" brushRef="#br0" timeOffset="43">3328 4861 3840,'0'0'0,"0"0"-2432</inkml:trace>
  <inkml:trace contextRef="#ctx0" brushRef="#br0" timeOffset="44">3284 4357 4352,'53'0'0,"-53"0"128,0 0 0,0 0-256,0 0 128,0 0-2944</inkml:trace>
  <inkml:trace contextRef="#ctx0" brushRef="#br0" timeOffset="45">3033 4640 2432,'0'0'0,"0"0"0,0 0 128,0 0-128,0 0 128,0 0 0,0 0 0,-54 0 0,54 0 0,0 0-128,0 0 128,0 0-128,0 0 128,0 0 0,0 0 0,0 0 0,0 0 0,0 0 0,0 0 0,0 0 0,0 0 128,0 0-256,0 0 0,0 0-640,0 0 128,0 0-1536</inkml:trace>
  <inkml:trace contextRef="#ctx0" brushRef="#br0" timeOffset="46">3153 4277 8832,'0'0'0,"0"-39"0,0 39 0,0-40-1408,0 40 0,0 0-2304</inkml:trace>
  <inkml:trace contextRef="#ctx0" brushRef="#br0" timeOffset="47">2889 4444 5504,'0'-39'0,"54"-1"0,-54 40 0,0-40-3712</inkml:trace>
  <inkml:trace contextRef="#ctx0" brushRef="#br0" timeOffset="48">2934 4804 4608,'0'0'0,"0"-39"-640,0 39 0,0 0-1280</inkml:trace>
  <inkml:trace contextRef="#ctx0" brushRef="#br0" timeOffset="49">2977 4861 6272,'54'0'0,"-54"0"0,0 0 0,0 0-4224</inkml:trace>
  <inkml:trace contextRef="#ctx0" brushRef="#br0" timeOffset="50">3526 4577 6912,'-54'0'0,"54"0"0,0 0 0,-56 38 0,56-38 0,0 40-1280,0-40 0,0 0-1280</inkml:trace>
  <inkml:trace contextRef="#ctx0" brushRef="#br0" timeOffset="51">4257 4577 6016,'0'38'0,"-54"-38"-128,54 40 0,0-1-3712</inkml:trace>
  <inkml:trace contextRef="#ctx0" brushRef="#br0" timeOffset="52">4464 4861 5888,'0'0'0,"54"0"0,-54 0 0,0 0-128,0 0 128,-54 40-1408,54 0 0,0-40 0</inkml:trace>
  <inkml:trace contextRef="#ctx0" brushRef="#br0" timeOffset="53">4685 4609 4608,'0'0'0,"55"40"128,-55-40 128,0 0-128,0 0 0,56 39-384,-56-39 128,54 40-3072</inkml:trace>
  <inkml:trace contextRef="#ctx0" brushRef="#br0" timeOffset="54">4904 4552 8704,'0'0'0,"0"-39"-896,0 39 0,0 0-3584</inkml:trace>
  <inkml:trace contextRef="#ctx0" brushRef="#br0" timeOffset="55">4904 5167 6528,'0'-39'0,"0"-1"-384,55 40 0,-55-39-3456</inkml:trace>
  <inkml:trace contextRef="#ctx0" brushRef="#br0" timeOffset="56">5604 5263 8320,'0'-40'0,"0"-38"0,0 78 0,0 40-1408,0-40 128,0 0-2176</inkml:trace>
  <inkml:trace contextRef="#ctx0" brushRef="#br0" timeOffset="57">7145 2938 16128,'0'0'0,"0"0"-256,0 40 128,-54-40-4224,54 39 128,0-39 384</inkml:trace>
  <inkml:trace contextRef="#ctx0" brushRef="#br0" timeOffset="58">4509 4924 4096,'0'0'0,"0"0"-256,0 0 128,0 0-2176</inkml:trace>
  <inkml:trace contextRef="#ctx0" brushRef="#br0" timeOffset="59">7638 4765 2560,'0'0'0,"54"39"256,-54-39 128,-54 0 256,54 0 128,-56 0-768,56 0 0,-53 0-3072</inkml:trace>
  <inkml:trace contextRef="#ctx0" brushRef="#br0" timeOffset="60">7321 4302 7296,'0'0'0,"-54"-40"-896,54 40 0,0 0-2560</inkml:trace>
  <inkml:trace contextRef="#ctx0" brushRef="#br0" timeOffset="61">7661 4640 8704,'0'0'0,"0"0"-256,0 0 0,0 0-5376</inkml:trace>
  <inkml:trace contextRef="#ctx0" brushRef="#br0" timeOffset="62">8460 4712 9344,'0'0'0,"-55"-40"-2176,55 40 128,0 0-896</inkml:trace>
  <inkml:trace contextRef="#ctx0" brushRef="#br0" timeOffset="63">8536 4482 8064,'0'0'-2816,"0"0"0,0 0 2176</inkml:trace>
  <inkml:trace contextRef="#ctx0" brushRef="#br0" timeOffset="64">7968 4893 7296,'0'0'0,"0"0"-512,0 0 128,0 0-3840</inkml:trace>
  <inkml:trace contextRef="#ctx0" brushRef="#br0" timeOffset="65">7179 4246 6528,'0'-40'0,"0"1"-1024,0 39 128,0 0-1920</inkml:trace>
  <inkml:trace contextRef="#ctx0" brushRef="#br0" timeOffset="66">4423 5467 8320,'0'0'0,"0"-40"0,0 40 0,0 0-1152,0 0 128,0 0-2944</inkml:trace>
  <inkml:trace contextRef="#ctx0" brushRef="#br0" timeOffset="67">6830 3726 3200,'0'0'0,"0"40"128,0-40 0,0 40-2304</inkml:trace>
  <inkml:trace contextRef="#ctx0" brushRef="#br0" timeOffset="68">6522 4238 8960,'0'0'0,"0"-40"-1664,0 40 128,0 0-1920</inkml:trace>
  <inkml:trace contextRef="#ctx0" brushRef="#br0" timeOffset="69">4991 3789 6016,'56'0'0,"-2"0"-128,-54 0 128,0 0-3968</inkml:trace>
  <inkml:trace contextRef="#ctx0" brushRef="#br0" timeOffset="70">4991 3789 6400,'0'0'0,"0"39"-128,0 1 128,0-1-4224</inkml:trace>
  <inkml:trace contextRef="#ctx0" brushRef="#br0" timeOffset="71">4378 4010 7168,'0'0'0,"0"0"-4992</inkml:trace>
  <inkml:trace contextRef="#ctx0" brushRef="#br0" timeOffset="72">5954 3599 1408,'53'0'0,"3"0"0,-56 0 128,54 40 0,-54-40 0,-54 0 0,54 0 0,0 0-1280</inkml:trace>
  <inkml:trace contextRef="#ctx0" brushRef="#br0" timeOffset="73">5703 3505 4352,'0'0'0,"-56"0"-256,56 0 128,0 0-2432</inkml:trace>
  <inkml:trace contextRef="#ctx0" brushRef="#br0" timeOffset="74">4203 4198 5888,'0'0'0,"0"0"0,0 0 0,0 0-3968</inkml:trace>
  <inkml:trace contextRef="#ctx0" brushRef="#br0" timeOffset="75">3809 3820 1152,'53'0'0,"-53"0"-1024</inkml:trace>
  <inkml:trace contextRef="#ctx0" brushRef="#br0" timeOffset="76">3853 3891 7680,'0'0'0,"0"-39"0,0 39 0,0 39-2560,0 1 128,0-40 1408</inkml:trace>
  <inkml:trace contextRef="#ctx0" brushRef="#br0" timeOffset="77">3633 3726 4224,'0'0'0,"109"0"0,-109 0 0,54 40-2688</inkml:trace>
  <inkml:trace contextRef="#ctx0" brushRef="#br0" timeOffset="78">3721 4010 5888,'0'0'0,"0"40"0,0-40 0,0 39 128,0-39 0,0 0-384,0 0 0,0 0-3456</inkml:trace>
  <inkml:trace contextRef="#ctx0" brushRef="#br0" timeOffset="79">3560 3726 9088,'0'0'0,"0"40"0,0-40 0,-56 0-128,56 0 128,0 0-6272</inkml:trace>
  <inkml:trace contextRef="#ctx0" brushRef="#br0" timeOffset="80">3416 3852 3968,'0'0'0,"0"0"0,0 0 0,56 39-128,-56-39 0,0 0-2176</inkml:trace>
  <inkml:trace contextRef="#ctx0" brushRef="#br0" timeOffset="81">2760 3953 4224,'0'0'0,"56"-39"256,-56 39 0,0 0 0,0 0 0,54 39-128,-54-39 0,0 40-128,0-40 128,55 39-128,-55-39 128,0 40 0,54-40 0,-54 39-128,0-39 128,0 0-640,0 0 128,0 0-3072</inkml:trace>
  <inkml:trace contextRef="#ctx0" brushRef="#br0" timeOffset="82">5911 4229 8064,'0'0'0,"0"0"-384,0 0 128,0 0-4864</inkml:trace>
  <inkml:trace contextRef="#ctx0" brushRef="#br0" timeOffset="83">4640 4765 4352,'0'0'0,"0"0"640,0 0 0,0 0-128,0 0 0,0 0-512,0 0 128,0 0-4864</inkml:trace>
  <inkml:trace contextRef="#ctx0" brushRef="#br0" timeOffset="84">8711 4010 2432,'0'0'0,"0"0"-1408</inkml:trace>
  <inkml:trace contextRef="#ctx0" brushRef="#br0" timeOffset="85">6566 4450 3584,'56'0'0,"-2"39"128,-54-39 128,0 0 384,0 0 128,0 0-128,0 0 128,0 0 512,0 0 128,0 0-768,0 40 0,0-40-512,0 39 128,0-39-128,0 40 0,0-40-128,0 0 128,0 0-128,0 0 0,0 0-128,0 0 0,0 0-1792,0 0 0,0 0-2688</inkml:trace>
  <inkml:trace contextRef="#ctx0" brushRef="#br0" timeOffset="86">8754 4546 5376,'0'0'0,"0"0"-3584</inkml:trace>
  <inkml:trace contextRef="#ctx0" brushRef="#br0" timeOffset="87">9279 4357 3456,'0'0'0,"0"0"-2176</inkml:trace>
  <inkml:trace contextRef="#ctx0" brushRef="#br0" timeOffset="88">6830 3820 7296,'0'0'0,"0"0"0,0 0 0,0 0-512,0 0 128,0 0-3840</inkml:trace>
  <inkml:trace contextRef="#ctx0" brushRef="#br0" timeOffset="89">7747 3630 10880,'0'0'0,"0"0"-384,0 0 0,0 0-4352,0 0-512,0 0 6912</inkml:trace>
  <inkml:trace contextRef="#ctx0" brushRef="#br0" timeOffset="90">9718 4238 5888,'0'0'0,"0"-40"-1152,0 40 0,0 0-768</inkml:trace>
  <inkml:trace contextRef="#ctx0" brushRef="#br0" timeOffset="91">9018 3442 11136,'0'0'0,"53"38"-2816,-53-38 0,0 0-128</inkml:trace>
  <inkml:trace contextRef="#ctx0" brushRef="#br0" timeOffset="92">2977 3630 5376,'0'0'0,"54"39"0,-54-39 0,0 0-512,0 0 0,0 0-2176</inkml:trace>
  <inkml:trace contextRef="#ctx0" brushRef="#br0" timeOffset="93">8799 3568 12416,'0'0'0,"0"0"-1024,0 0 128,0 0-6272</inkml:trace>
  <inkml:trace contextRef="#ctx0" brushRef="#br0" timeOffset="94">6916 4498 11392,'0'0'0,"0"-39"-256,0 39 0,0-40-4352,0 40 128,0 0 4736</inkml:trace>
  <inkml:trace contextRef="#ctx0" brushRef="#br0" timeOffset="95">7835 4450 5120,'0'0'0,"0"0"-3456</inkml:trace>
  <inkml:trace contextRef="#ctx0" brushRef="#br0" timeOffset="96">5396 5492 9216,'54'0'0,"2"0"0,-56 0 0,-56 0 0,56 40 0,-54-40-1280,-1 39 128,55-39-3200</inkml:trace>
  <inkml:trace contextRef="#ctx0" brushRef="#br0" timeOffset="97">5844 5807 3072,'0'0'0,"56"40"128,-56-40 0,0 0 0,0 0 0,0-40 256,0 40 128,-56 0 128,56 0 0,0 0-256,0 0 0,0 0 128,0 0 0,0 0 0,0 0 128,0 0-256,0 0 128,0 0-384,0 0 128,0 0 0,0 0 128,0 0-256,0 0 0,-54 40-128,54-40 128,0 0-128,0 0 128,-55 39-128,55-39 128,0 0-128,0 0 0,0 0-256,0 0 128,0 0-896,0 0 0,0 0-4864</inkml:trace>
  <inkml:trace contextRef="#ctx0" brushRef="#br0" timeOffset="98">4203 6131 8448,'0'0'0,"54"-40"-128,-54 40 128,0 0-5760</inkml:trace>
  <inkml:trace contextRef="#ctx0" brushRef="#br0" timeOffset="99">4685 6247 3584,'0'0'0,"0"0"512,0 0 0,0 0-128,0 0 0,0 0-256,0 0 0,0 0-768,0 0 0,0 0-2048</inkml:trace>
  <inkml:trace contextRef="#ctx0" brushRef="#br0" timeOffset="100">4991 6059 128,'0'0'0</inkml:trace>
  <inkml:trace contextRef="#ctx0" brushRef="#br0" timeOffset="101">5122 6437 4352,'0'0'0,"0"0"0,0 0 0,0 0 0,0 0 0,0 0-2816</inkml:trace>
  <inkml:trace contextRef="#ctx0" brushRef="#br0" timeOffset="102">5679 6493 6016,'0'0'0,"0"-39"0,0 39 128,0 0-128,0 0 0,0 0-256,0 0 128,0 0 0,0 0 0,0 0 128,0 0 0,0 0 384,0 0 0,-53 0 0,53 0 0,0-40-128,0 40 0,-56 0-128,56 0 128,0 0-256,0 0 128,0 0-128,0 0 0,0 0 0,0 0 0,0 0 0,0 0 0,0 0 0,0 0 0,0 0 0,0 0 0,0 0-128,0 0 128,0 0-128,0 0 128,0 0 0,0 0 0,0 0 0,0 0 0,-54 0 0,54 0 0,0-39-128,0 39 128,0 0-1152,0 0 128,0 0-2432</inkml:trace>
  <inkml:trace contextRef="#ctx0" brushRef="#br0" timeOffset="103">5604 6509 8832,'0'-40'0,"0"40"0,0 0 0,0 0-1152,0 0 0,0 0-3072</inkml:trace>
  <inkml:trace contextRef="#ctx0" brushRef="#br0" timeOffset="104">5561 6210 3072,'0'0'0,"56"-40"0,-56 40 0,0 0 0,0 0 0,0 40 0,0-40 0,-56 0 256,56 0 0,0 0-128,0 0 128,0 0-256,0-40 128,0 40-128,0-39 128,0 39-128,0 0 0,0-40 0,0 40 0,0 0-512,0 0 0,0 0-1280</inkml:trace>
  <inkml:trace contextRef="#ctx0" brushRef="#br0" timeOffset="105">6041 6533 7168,'54'0'0,"2"0"-128,-3 0 128,-53 0-4864</inkml:trace>
  <inkml:trace contextRef="#ctx0" brushRef="#br0" timeOffset="106">6480 6476 8576,'0'0'0,"56"-39"-896,-56 39 0,0 0-3584</inkml:trace>
  <inkml:trace contextRef="#ctx0" brushRef="#br0" timeOffset="107">6785 6327 5760,'-56'0'0,"3"0"128,53 0 128,0 0 0,0 0 0,-56-40-256,56 40 128,0 0 0,0 0 0,0 0 128,0 0 0,0 0 256,0 0 128,0 0-256,0 0 128,-54-38 128,54 38 0,0 0-256,0 0 0,0 0 0,0 0 0,0 0-256,0 0 128,0 0-256,0 0 128,0 0-128,0 0 128,-55 0-128,55 0 128,-54 0-128,54 0 0,-55 0-128,55 38 0,0-38-896,-54 0 128,54 0-2048,0 0 128,0 0 0</inkml:trace>
  <inkml:trace contextRef="#ctx0" brushRef="#br0" timeOffset="108">3984 6383 6016,'56'-40'0,"-56"40"-640,0 0 0,0 0-2304</inkml:trace>
  <inkml:trace contextRef="#ctx0" brushRef="#br0" timeOffset="109">5024 6216 6784,'-54'40'0,"-2"-40"-256,56 0 128,0 0-1024,0 0 0,0 0 640,0 0 0,0 0 384,0 0 128,0 0 0,0 0 128,0 0 0,0 0 0,-53 0 0,53 0 0,0-40-128,0 40 128,0 0-128,0 0 0,0 0-128,0 0 128,0 0-2304</inkml:trace>
  <inkml:trace contextRef="#ctx0" brushRef="#br0" timeOffset="110">4203 5990 4352,'0'-40'0,"0"40"256,0 0 0,0-38 0,0 38 0,0 0 0,0 0 128,0 0-384,0 0 128,0 0-128,0 0 0,0 0 0,0 0 128,0 0 128,0 0 0,0 0 384,0 0 128,0 0-128,0 0 0,0 0-256,0 0 0,0 0-128,0 0 0,0 0 0,0 0 0,0 0-128,0 0 0,54 0-128,-54 0 128,0-40-128,0 40 0,0 0 0,0 0 128,0 0-128,0 0 0,0 0-128,0 0 128,0 0-2432,0 0 128,0 0-1920</inkml:trace>
  <inkml:trace contextRef="#ctx0" brushRef="#br0" timeOffset="111">4859 5737 3456,'0'0'0,"53"-40"512,-53 40 0,0 0 768,0 0 128,0 0-512,0 0 128,0 0-896,0 0 128,0 0-128,0 0 0,0 0 0,0 0 0,56 0-128,-56 0 128,0 0 0,54 0 128,-54 0 128,55 0 0,-55 0-128,0 0 0,0-38-128,0 38 128,0 0-256,0 0 128,54-40-128,-54 40 0,0 0-1024,0 0 0,0 0-6016</inkml:trace>
  <inkml:trace contextRef="#ctx0" brushRef="#br0" timeOffset="112">5167 6074 9216,'0'0'0,"55"-40"0,-55 2 0,0 38-6528</inkml:trace>
  <inkml:trace contextRef="#ctx0" brushRef="#br0" timeOffset="113">3284 5744 7936,'53'0'0,"-53"0"-128,56 0 0,-56 0-5120</inkml:trace>
  <inkml:trace contextRef="#ctx0" brushRef="#br0" timeOffset="114">4861 6161 10624,'0'0'0,"53"0"-896,-53-39 128,0 39-5376</inkml:trace>
  <inkml:trace contextRef="#ctx0" brushRef="#br0" timeOffset="115">3330 5523 1792,'0'0'0,"0"0"0,0 0 0,0 39 0,0-39 0,0 40 0,0-40 0,0 0 0,0 0 128,0 0 512,0 0 128,0 0-640,0 0 0,0 0-128,0 0 0,0 0-2304</inkml:trace>
  <inkml:trace contextRef="#ctx0" brushRef="#br0" timeOffset="116">3328 5256 1536,'0'0'0,"0"38"256,0-38 0,0 0 256,0 0 0,0 0-128,0 0 128,0-38-128,0 38 0,0-40-384,0 40 0,0 0 0,0 0 0,0-39 128,0 39 0,0 0 0,0 0 128,0 0 256,0 0 0,0 0-256,0 0 0,0 0-128,0 0 128,0 0-128,0 0 0,0 0-128,0 0 128,0 0-128,0 0 0,0 0 0,0 0 0,0 0-512,0 0 0,0 0-3968</inkml:trace>
  <inkml:trace contextRef="#ctx0" brushRef="#br0" timeOffset="117">5911 6256 5760,'0'0'0,"55"-40"128,-55 40 0,0 0-128,0 0 128,-55 0-384,55 0 0,0 0-3456</inkml:trace>
  <inkml:trace contextRef="#ctx0" brushRef="#br0" timeOffset="118">2682 5310 6016,'0'0'0,"-54"0"0,54 0 0,0 0 0,0 0 0,54 39-256,-54-39 128,0 0 0,0 0 128,0 40-128,0-40 128,0 0 0,0 0 128,0 0 256,0 0 128,0-40 128,0 40 0,55 0-384,-55-39 0,0 39-128,0 0 128,0-40-256,0 40 0,0 0-1536,0 0 0,0 0-1792</inkml:trace>
  <inkml:trace contextRef="#ctx0" brushRef="#br0" timeOffset="119">7353 6531 4352,'0'0'0,"0"0"-2816</inkml:trace>
  <inkml:trace contextRef="#ctx0" brushRef="#br0" timeOffset="120">7616 6256 8320,'0'0'0,"0"-40"-2176,0 40 128,0 0-128</inkml:trace>
  <inkml:trace contextRef="#ctx0" brushRef="#br0" timeOffset="121">7977 6413 8576,'0'0'0,"0"-39"0,0 39 0,-54 0-640,54 0 0,0 0-4224</inkml:trace>
  <inkml:trace contextRef="#ctx0" brushRef="#br0" timeOffset="122">8011 6216 7936,'0'0'0,"0"0"-5504</inkml:trace>
  <inkml:trace contextRef="#ctx0" brushRef="#br0" timeOffset="123">4728 6280 6912,'0'0'0,"0"0"-384,0 0 0,0 0-3712</inkml:trace>
  <inkml:trace contextRef="#ctx0" brushRef="#br0" timeOffset="124">6579 5877 10624,'0'0'0,"54"-39"0,-54 39 0,-54 0-128,54 0 128,0 0-768,0 0 128,-56 0 384,56 0 128,0 39 0,-53 1 128,53-2 0,0 3 128,0-1 256,0-2 0,-56 2 128,56-40 128,0 0-384,0 0 0,0 39-128,0-39 128,0 0-256,0 0 0,0 0 0,0 0 0,0 0 0,0 0 0,0 0-128,0 0 128,-54 0-128,54 0 0,0 0-384,0 0 128,-55 0-1152,55 0 0,0 0-3072</inkml:trace>
  <inkml:trace contextRef="#ctx0" brushRef="#br0" timeOffset="125">6873 6383 9600,'0'0'0,"0"-40"-128,0 40 0,0 0-6400</inkml:trace>
  <inkml:trace contextRef="#ctx0" brushRef="#br0" timeOffset="126">5998 5744 4096,'56'40'0,"-56"-40"0,54 0 128,-54 0-128,0 0 0,0 0-2688</inkml:trace>
  <inkml:trace contextRef="#ctx0" brushRef="#br0" timeOffset="127">5516 5847 7424,'0'0'0,"0"-40"-5120</inkml:trace>
  <inkml:trace contextRef="#ctx0" brushRef="#br0" timeOffset="128">6194 5586 3200,'0'0'0,"0"0"128,0 0 0,0 0 0,-56 0 128,2 0-128,54 0 0,-55 0-128,1 0 0,-1 0-512,55 0 128,-54 0-1536</inkml:trace>
  <inkml:trace contextRef="#ctx0" brushRef="#br0" timeOffset="129">3547 5877 6784,'0'0'0,"0"-39"0,0 39 0,0 0 0,0 0 0,0 0-256,0 0 128,0 0 0,0 0 128,0 0 0,0 0 0,0 0 0,0 0 0,0 0 0,0 0 128,0 0-128,0 0 128,0 0-128,0 0 0,0 0 0,0 0 0,0 0-768,0 0 0,0 0-2304</inkml:trace>
  <inkml:trace contextRef="#ctx0" brushRef="#br0" timeOffset="130">7124 6453 8320,'0'0'0,"-56"-40"0,2 40 0,-1-39-384,55 39 0,0 0-4736</inkml:trace>
  <inkml:trace contextRef="#ctx0" brushRef="#br0" timeOffset="131">3830 5674 8704,'0'0'0,"0"0"0,0-40 128,-55 40-128,55-39 0,-54 39-3584,54 0 0,0-40 3712</inkml:trace>
  <inkml:trace contextRef="#ctx0" brushRef="#br0" timeOffset="132">3986 5784 9216,'0'0'0,"0"-40"-256,0 40 0,0 0-5760</inkml:trace>
  <inkml:trace contextRef="#ctx0" brushRef="#br0" timeOffset="133">3065 5585 4992,'0'0'0,"0"0"0,0 0 0,0 39 0,0-39 128,0 40-128,0-40 0,0 0 0,0 0 0,0 38 0,0-38 0,0 0 0,0 0 0,0 0-3456</inkml:trace>
  <inkml:trace contextRef="#ctx0" brushRef="#br0" timeOffset="134">4904 6627 7296,'0'0'0,"0"0"-4992</inkml:trace>
  <inkml:trace contextRef="#ctx0" brushRef="#br0" timeOffset="135">5735 6194 8960,'0'0'0,"0"-40"-1536,0 40 0,0 0-2048</inkml:trace>
  <inkml:trace contextRef="#ctx0" brushRef="#br0" timeOffset="136">4706 5648 7552,'0'0'0,"-53"0"0,53 0 0,0 39-512,0-39 128,-56 40-4096</inkml:trace>
  <inkml:trace contextRef="#ctx0" brushRef="#br0" timeOffset="137">3809 6034 6528,'53'0'0,"3"0"0,-56 0 0,-56-38 0,56 38 0,-53 0-1024,53 0 0,0 0-1664</inkml:trace>
  <inkml:trace contextRef="#ctx0" brushRef="#br0" timeOffset="138">3459 6107 6400,'0'0'0,"54"-39"-128,-54 39 0,0-40-3968</inkml:trace>
  <inkml:trace contextRef="#ctx0" brushRef="#br0" timeOffset="139">3065 5460 5888,'0'0'0,"54"0"0,-54 0 0,0 38-128,0-38 128,0 40-3840</inkml:trace>
  <inkml:trace contextRef="#ctx0" brushRef="#br0" timeOffset="140">7310 6218 6912,'0'0'0,"109"0"0,-109 0 128,0 0-128,0 0 128,-53 40-128,53-40 128,-56 0-128,56 0 0,0 0 0,0 0 0,0 0-128,0 0 128,0 0-512,0 0 128,0 0-384,0 0 0,0 0-2176</inkml:trace>
  <inkml:trace contextRef="#ctx0" brushRef="#br0" timeOffset="141">7104 6187 6912,'0'0'0,"-56"0"0,56 0 0,0 0-128,0 0 128,0 0-640,0 0 0,0 0 384,0 0 128,0 0 128,0 0 0,0 0 256,0 0 0,0 0 128,0 0 0,0 0 0,0 0 0,0 0-256,0 0 128,0 0-128,0 0 128,0 0-256,0 0 128,0 0-128,0 0 128,0 0-128,0 0 128,0 0-128,0 0 128,0 0-128,0 0 0,0 0 0,0 0 0,0 0-384,0 0 0,0 0-1408,0 0 128,0 0-640</inkml:trace>
  <inkml:trace contextRef="#ctx0" brushRef="#br0" timeOffset="142">7486 6154 1536,'0'0'0,"0"0"0,0 0 0,0 0 0,0 0 0,0 0-1408</inkml:trace>
  <inkml:trace contextRef="#ctx0" brushRef="#br0" timeOffset="143">7267 6256 11776,'54'-40'0,"-54"40"0,0 0 0,0 0-768,0 0 0,0 0-6272</inkml:trace>
  <inkml:trace contextRef="#ctx0" brushRef="#br0" timeOffset="144">6260 6365 7168,'0'0'0,"0"-39"0,0 39 0,0-40-2560,0 40 128,0-39 1792</inkml:trace>
  <inkml:trace contextRef="#ctx0" brushRef="#br0" timeOffset="145">6697 6121 2176,'54'0'0,"-54"0"128,0-39 0,0-1 256,0 40 0,0-39-256,0-1 128,0 40-256,0 0 0,0 0-2304</inkml:trace>
  <inkml:trace contextRef="#ctx0" brushRef="#br0" timeOffset="146">6830 6216 4864,'0'0'0,"0"0"-3200</inkml:trace>
  <inkml:trace contextRef="#ctx0" brushRef="#br0" timeOffset="147">7004 6003 1792,'0'0'0,"0"-40"0,0 40 0,0 0-896</inkml:trace>
  <inkml:trace contextRef="#ctx0" brushRef="#br0" timeOffset="148">7747 6469 2432,'0'0'0,"0"0"-1408</inkml:trace>
  <inkml:trace contextRef="#ctx0" brushRef="#br0" timeOffset="149">4912 5617 4224,'0'0'0,"-53"40"-640,53-40 0,0 39-1024</inkml:trace>
  <inkml:trace contextRef="#ctx0" brushRef="#br0" timeOffset="150">8623 6005 8960,'0'-40'0,"0"40"-6272</inkml:trace>
  <inkml:trace contextRef="#ctx0" brushRef="#br0" timeOffset="151">7280 6247 6272,'0'0'0,"-56"0"0,56 0 0,0 0-384,0 0 128,0 0-3456</inkml:trace>
  <inkml:trace contextRef="#ctx0" brushRef="#br0" timeOffset="152">7935 6161 12288,'0'0'0,"-55"-39"-1408,55 39 0,0 0-4864</inkml:trace>
  <inkml:trace contextRef="#ctx0" brushRef="#br0" timeOffset="153">8405 6218 2304,'0'0'0,"0"0"-1280</inkml:trace>
  <inkml:trace contextRef="#ctx0" brushRef="#br0" timeOffset="154">4378 6216 4736,'0'0'0,"0"0"-128,0 0 128,0 0-3072</inkml:trace>
  <inkml:trace contextRef="#ctx0" brushRef="#br0" timeOffset="155">4421 6374 6016,'0'0'0,"56"0"-128,-56 0 128,0 0-3968</inkml:trace>
  <inkml:trace contextRef="#ctx0" brushRef="#br0" timeOffset="156">5253 6476 6784,'0'0'0,"0"-39"0,0 39 0,55 0-2176,-55 0 0,0 0 1280</inkml:trace>
  <inkml:trace contextRef="#ctx0" brushRef="#br0" timeOffset="157">7771 6258 4480,'0'0'0,"55"-40"384,-55 40 0,-55 0 512,1 0 128,54 0-1024,-56 0 0,56 0-4992</inkml:trace>
  <inkml:trace contextRef="#ctx0" brushRef="#br0" timeOffset="158">8405 6068 9984,'0'0'0,"0"-40"-768,0 40 0,0 0-4992</inkml:trace>
  <inkml:trace contextRef="#ctx0" brushRef="#br0" timeOffset="159">6172 6068 4992,'0'-40'0,"0"40"-3328</inkml:trace>
  <inkml:trace contextRef="#ctx0" brushRef="#br0" timeOffset="160">2934 5586 4352,'0'0'0,"0"0"-2816</inkml:trace>
  <inkml:trace contextRef="#ctx0" brushRef="#br0" timeOffset="161">4552 5687 5504,'54'-39'0,"-54"39"-3712</inkml:trace>
  <inkml:trace contextRef="#ctx0" brushRef="#br0" timeOffset="162">3371 5932 5248,'0'0'0,"0"0"-3456</inkml:trace>
  <inkml:trace contextRef="#ctx0" brushRef="#br0" timeOffset="163">4464 5877 7680,'0'0'0,"54"-39"-128,-54 39 128,0 0-5248</inkml:trace>
  <inkml:trace contextRef="#ctx0" brushRef="#br0" timeOffset="164">5703 5807 7424,'53'40'0,"-53"-40"128,0 0 0,-53 0-128,53 0 0,-56-40-5376</inkml:trace>
  <inkml:trace contextRef="#ctx0" brushRef="#br0" timeOffset="165">3744 5349 6784,'54'0'0,"1"0"128,-55 0 128,-55 0-128,1 0 128,54-39-256,-55 39 128,55 0 0,0 0 128,0 0 128,0 0 128,0 0 128,0 0 0,0 0 128,0 0 0,0 0 128,0 0 128,0 0-384,0 0 128,0 0-384,0 0 0,0 0-256,0 0 128,0 0-256,0 0 128,-54 0-128,54 0 127,0-40-127,0 40 0,0 0-127,0 0 127,0 0-128,0 0 128,0 0-1408,0 0 128,0 0-5120,0 0 128,0 0 7552</inkml:trace>
  <inkml:trace contextRef="#ctx0" brushRef="#br0" timeOffset="166">5210 5492 7296,'0'0'0,"54"0"-1408,-54 0 0,0 0-1152</inkml:trace>
  <inkml:trace contextRef="#ctx0" brushRef="#br0" timeOffset="167">4072 4293 4096,'0'0'0,"0"0"-384,0 38 128,0-38-1792</inkml:trace>
  <inkml:trace contextRef="#ctx0" brushRef="#br0" timeOffset="168">3065 5270 1664,'0'0'0,"0"0"0,0 0 128,0 0-1024</inkml:trace>
  <inkml:trace contextRef="#ctx0" brushRef="#br0" timeOffset="169">3986 4766 10496,'0'0'0,"56"0"0,-56 39 0,0-39-1152,0 40 128,0-40-4480</inkml:trace>
  <inkml:trace contextRef="#ctx0" brushRef="#br0" timeOffset="170">2977 5238 3328,'0'0'0,"54"0"0,-54 0 128,0 0 0,0 0 128,0 0-128,0 0 128,0 0-128,0 0 128,0 0 128,0 0 0,0 0-256,0 0 128,0 0-128,0 0 128,0 0-128,0 0 0,0 0-128,0 0 128,0 0 0,0 0 128,0 0-256,0 0 128,0 0-128,0 0 128,0 0-128,0 0 0,0 0-1920,0 0 128,0 0 128</inkml:trace>
  <inkml:trace contextRef="#ctx0" brushRef="#br0" timeOffset="171">3110 5191 9216,'0'0'0,"0"-40"-256,0 40 128,55-39-6016</inkml:trace>
  <inkml:trace contextRef="#ctx0" brushRef="#br0" timeOffset="172">3022 4672 6656,'0'0'0,"56"0"0,-56 0 0,0 0-256,0 0 0,0 0-3840</inkml:trace>
  <inkml:trace contextRef="#ctx0" brushRef="#br0" timeOffset="173">3065 4577 8960,'0'0'0,"54"0"0,-54 0 0,0 0-512,55 0 0,-55 38-4864</inkml:trace>
  <inkml:trace contextRef="#ctx0" brushRef="#br0" timeOffset="174">4773 5263 7680,'0'-40'0,"0"2"-768,0 38 128,0-40-3456</inkml:trace>
  <inkml:trace contextRef="#ctx0" brushRef="#br0" timeOffset="175">4169 4577 9216,'-54'0'0,"54"0"-128,0 0 128,0 0-6400</inkml:trace>
  <inkml:trace contextRef="#ctx0" brushRef="#br0" timeOffset="176">4160 5151 12032,'0'0'0,"55"-39"0,-55 39 0,0 0-3072,0 0 128,0 0-384</inkml:trace>
  <inkml:trace contextRef="#ctx0" brushRef="#br0" timeOffset="177">5429 4893 6656,'55'0'0,"-55"0"-256,0 0 0,0 0-3840</inkml:trace>
  <inkml:trace contextRef="#ctx0" brushRef="#br0" timeOffset="178">3459 4996 8704,'0'0'0,"0"-40"0,0 40 0,0 0 0,0 0 0,0 0-6144</inkml:trace>
  <inkml:trace contextRef="#ctx0" brushRef="#br0" timeOffset="179">5034 4765 6912,'0'0'0,"0"39"-128,0 1 0,0-40-4352</inkml:trace>
  <inkml:trace contextRef="#ctx0" brushRef="#br0" timeOffset="180">4291 5396 7168,'0'0'0,"0"0"0,0 0 0,0 0 0,0 0 0,0 0-1408,0 0 0,0 0-1024</inkml:trace>
  <inkml:trace contextRef="#ctx0" brushRef="#br0" timeOffset="181">3909 4876 9472,'0'0'0,"0"-39"0,0 39 0,0 0-768,-56-40 128,56 40-4864</inkml:trace>
  <inkml:trace contextRef="#ctx0" brushRef="#br0" timeOffset="182">6522 6509 5888,'0'-40'0,"0"40"-3968</inkml:trace>
  <inkml:trace contextRef="#ctx0" brushRef="#br0" timeOffset="183">6959 5460 3584,'0'0'0,"0"0"0,0 0 0,0 0-2304</inkml:trace>
  <inkml:trace contextRef="#ctx0" brushRef="#br0" timeOffset="184">8317 6028 8832,'0'0'0,"0"0"-512,0 0 128,0 0-4992</inkml:trace>
  <inkml:trace contextRef="#ctx0" brushRef="#br0" timeOffset="185">8405 5333 2688,'0'0'0,"0"0"-1536</inkml:trace>
  <inkml:trace contextRef="#ctx0" brushRef="#br0" timeOffset="186">8360 6091 896,'0'0'0</inkml:trace>
  <inkml:trace contextRef="#ctx0" brushRef="#br0" timeOffset="187">5156 4113 4992,'0'0'0,"54"39"128,-54-39 0,-54 0 0,54-39 128,-55 39-256,1-40 0,-2 40-3840</inkml:trace>
  <inkml:trace contextRef="#ctx0" brushRef="#br0" timeOffset="188">4904 4113 11264,'0'-40'0,"55"40"-4608,-55 0 128,0 0 4352</inkml:trace>
  <inkml:trace contextRef="#ctx0" brushRef="#br0" timeOffset="189">6522 4450 11008,'0'0'0,"0"0"-768,0 0 0,0 0-5760</inkml:trace>
  <inkml:trace contextRef="#ctx0" brushRef="#br0" timeOffset="190">2673-682 9472,'0'-39'0,"55"39"0,-1 0 0,-54 0-256,0 0 0,0 39-3840,0-39-640,0 40 6272</inkml:trace>
  <inkml:trace contextRef="#ctx0" brushRef="#br0" timeOffset="191">2889 5 7296,'0'0'0,"0"0"-512,54 40 128,-54-1-3840</inkml:trace>
  <inkml:trace contextRef="#ctx0" brushRef="#br0" timeOffset="192">5866 414 6656,'0'0'0,"54"0"-128,-54 0 128,0 0-4480</inkml:trace>
  <inkml:trace contextRef="#ctx0" brushRef="#br0" timeOffset="193">5998 162 10112,'0'0'0,"0"0"-7168</inkml:trace>
  <inkml:trace contextRef="#ctx0" brushRef="#br0" timeOffset="194">4947 13 8704,'53'0'0,"-53"-39"-3328,0 39 0,0 0 3072</inkml:trace>
  <inkml:trace contextRef="#ctx0" brushRef="#br0" timeOffset="195">4773 5 4224,'0'0'0,"0"0"-2688</inkml:trace>
  <inkml:trace contextRef="#ctx0" brushRef="#br0" timeOffset="196">5296 138 5376,'54'0'0,"-54"-39"0,0 39 0,0 0-3584</inkml:trace>
  <inkml:trace contextRef="#ctx0" brushRef="#br0" timeOffset="197">5735 2716 5120,'0'0'0,"0"0"-3456</inkml:trace>
  <inkml:trace contextRef="#ctx0" brushRef="#br0" timeOffset="198">8632 2969 5248,'0'0'0,"0"39"384,0-39 0,0 0-128,0 0 128,-53-39-384,53 39 0,0 0-4608</inkml:trace>
  <inkml:trace contextRef="#ctx0" brushRef="#br1" timeOffset="199">9586 2750 6656,'0'0'0,"0"0"-4608</inkml:trace>
  <inkml:trace contextRef="#ctx0" brushRef="#br0" timeOffset="200">4936 5245 8448,'-54'-38'0,"54"-2"0,-56 1 0,56-1-128,-53 40 128,53-39-2176,0 39 0,0 0 128</inkml:trace>
  <inkml:trace contextRef="#ctx0" brushRef="#br0" timeOffset="201">8317 2654 15104,'0'0'0,"0"40"-640,56 0 0,-56-40-9088</inkml:trace>
  <inkml:trace contextRef="#ctx0" brushRef="#br0" timeOffset="202">8296 3630 13696,'0'0'0,"-56"0"-1280,2 39 0,54-39-6272</inkml:trace>
  <inkml:trace contextRef="#ctx0" brushRef="#br0" timeOffset="203">8240 3315 14848,'0'0'0,"0"0"-896,0 0 128,-54 0-2944,54 0 0,0 0 768</inkml:trace>
  <inkml:trace contextRef="#ctx0" brushRef="#br0" timeOffset="204">2846 604 10112,'0'0'0,"0"0"-7168</inkml:trace>
  <inkml:trace contextRef="#ctx0" brushRef="#br0" timeOffset="205">2846 1266 8704,'0'0'0,"56"0"-256,-56 0 128,0 0-5632</inkml:trace>
  <inkml:trace contextRef="#ctx0" brushRef="#br0" timeOffset="206">3328 195 7168,'0'0'0,"0"0"-1280,0 40 128,0-40-1664</inkml:trace>
  <inkml:trace contextRef="#ctx0" brushRef="#br0" timeOffset="207">2716 3331 9216,'53'0'0,"3"0"0,-56 0 128,-56-40-128,56 40 0,0-39-1280,0 39 128,-53 0-1024,53 0 128,0 0 1024</inkml:trace>
  <inkml:trace contextRef="#ctx0" brushRef="#br0" timeOffset="208">2848 2471 2688,'0'0'0,"0"0"0,0 0 128,0-39 0,0 39 0,0 0-128,0 0 128,0 0-128,0 0 128,56 39 0,-56-39 0,0 0 256,0 0 128,54 40 256,-54-40 128,0 0-640,0 0 0,0 0 0,0 0 0,0 0-128,0 0 0,0 0-128,0 0 128,0 0-128,0 0 128,0 0-128,0 0 0,0 0 0,0 0 128,0 0-128,0 0 0,0 0 0,0 0 0,0 0 0,0 0 0,0 0 0,0 0 0,0 0-128,0 0 128,0 0-512,0 0 0,0 0-3968</inkml:trace>
  <inkml:trace contextRef="#ctx0" brushRef="#br0" timeOffset="209">3044 3040 3840,'0'0'0,"0"0"0,0 0 0,0 0 128,0 0 0,0 0 0,0 0 0,0 0 256,0 0 0,0-40-128,0 40 0,-54 0-1536,54 40 128,-56-40-512</inkml:trace>
  <inkml:trace contextRef="#ctx0" brushRef="#br0" timeOffset="210">3328 2062 14592,'0'0'0,"0"-39"-128,0 39 128,0 0-1280,0 0 128,0 0-7168</inkml:trace>
  <inkml:trace contextRef="#ctx0" brushRef="#br0" timeOffset="211">2977 2969 7808,'0'0'0,"54"39"-1280,-54-39 128,0 0-2176</inkml:trace>
  <inkml:trace contextRef="#ctx0" brushRef="#br0" timeOffset="212">3153 3158 2944,'0'0'0,"0"0"0,0 0 0,0 0-1792</inkml:trace>
  <inkml:trace contextRef="#ctx0" brushRef="#br0" timeOffset="213">4597 3158 10752,'0'0'0,"0"0"-2432,0 0 128,0 0-1152</inkml:trace>
  <inkml:trace contextRef="#ctx0" brushRef="#br0" timeOffset="214">3635 3230 7168,'54'0'0,"-54"-40"-128,0 40 128,0 0-1664,0 0 0,0 0-256</inkml:trace>
  <inkml:trace contextRef="#ctx0" brushRef="#br0" timeOffset="215">3918 3127 7552,'-56'40'0,"3"-40"-5248</inkml:trace>
  <inkml:trace contextRef="#ctx0" brushRef="#br0" timeOffset="216">4783 2875 10752,'-55'0'0,"55"0"-128,0 0 128,0 0-3456,0 0 0,0 0 1920</inkml:trace>
  <inkml:trace contextRef="#ctx0" brushRef="#br0" timeOffset="217">4606 2464 7040,'0'0'0,"-54"0"-1664,54 0 128,0 0-512</inkml:trace>
  <inkml:trace contextRef="#ctx0" brushRef="#br0" timeOffset="218">3896 2631 10112,'0'0'0,"0"-40"-256,0 80 128,0-1-6656</inkml:trace>
  <inkml:trace contextRef="#ctx0" brushRef="#br0" timeOffset="219">4466 2631 8704,'0'0'0,"54"-40"-128,-54 40 128,0 0-3712,0 0 0,0 0 4224</inkml:trace>
  <inkml:trace contextRef="#ctx0" brushRef="#br0" timeOffset="220">3481 2654 4864,'0'0'0,"-56"0"128,56 0 128,-54 40-128,54-40 0,0 40-384,0-40 128,0 39-3200</inkml:trace>
  <inkml:trace contextRef="#ctx0" brushRef="#br0" timeOffset="221">3986 2282 8192,'0'0'0,"0"-38"0,0 38 0,0 0-896,0 0 0,0 0-256,0 0 0,0 38 896,0-38 128,0 0-2176</inkml:trace>
  <inkml:trace contextRef="#ctx0" brushRef="#br0" timeOffset="222">3022 1842 10624,'0'-40'0,"56"40"-256,-56 0 128,0 0-7040</inkml:trace>
  <inkml:trace contextRef="#ctx0" brushRef="#br0" timeOffset="223">3896 1456 7680,'0'40'0,"54"-1"-384,-54-39 0,0 40-4224</inkml:trace>
  <inkml:trace contextRef="#ctx0" brushRef="#br0" timeOffset="224">4728 950 8064,'0'0'0,"0"0"-5632</inkml:trace>
  <inkml:trace contextRef="#ctx0" brushRef="#br0" timeOffset="225">4991 1677 7296,'0'0'0,"110"-40"0,-110 0 128,0 40-128,0-39 0,0 39-1792,0 0 128,0-40-512</inkml:trace>
  <inkml:trace contextRef="#ctx0" brushRef="#br0" timeOffset="226">4391 1865 6400,'0'40'0,"-56"-40"0,56 0 0,0 0-4352</inkml:trace>
  <inkml:trace contextRef="#ctx0" brushRef="#br0" timeOffset="227">3547 2339 3200,'0'0'0,"54"40"0,-54-40 0,0 0-128,0 0 128,0 0-1920</inkml:trace>
  <inkml:trace contextRef="#ctx0" brushRef="#br0" timeOffset="228">4344 2055 8960,'0'40'0,"-53"-1"0,53-39 0,0 0-1664,0 0 128,0 0-1920</inkml:trace>
  <inkml:trace contextRef="#ctx0" brushRef="#br0" timeOffset="229">7441 1708 5760,'0'0'0,"0"0"-1408,0 0 128,0 0-256</inkml:trace>
  <inkml:trace contextRef="#ctx0" brushRef="#br0" timeOffset="230">7880 1762 11264,'0'0'0,"0"0"0,0 0 0,0-39 0,0-1 0,0 40-4864,0-38 128,0 38 5120</inkml:trace>
  <inkml:trace contextRef="#ctx0" brushRef="#br0" timeOffset="231">8666 1771 7936,'0'0'0,"54"39"-1408,-54-39 0,0 0-1664</inkml:trace>
  <inkml:trace contextRef="#ctx0" brushRef="#br0" timeOffset="232">7529 2071 12544,'0'0'0,"0"-39"-128,0 39 0,0-40-4608,0 40 128,0 0 3968</inkml:trace>
  <inkml:trace contextRef="#ctx0" brushRef="#br0" timeOffset="233">8011-972 13312,'0'0'0,"53"0"-1664,-53 0 0,0 0-4992</inkml:trace>
  <inkml:trace contextRef="#ctx0" brushRef="#br0" timeOffset="234">8023 1424 7168,'0'0'0,"0"39"0,0-39 128,-55 0-128,55 0 0,0 0-4992</inkml:trace>
  <inkml:trace contextRef="#ctx0" brushRef="#br0" timeOffset="235">9157 75 12800,'0'0'0,"-53"-39"-768,53 39 0,0 0-7040</inkml:trace>
  <inkml:trace contextRef="#ctx0" brushRef="#br0" timeOffset="236">9279-279 5248,'0'0'0,"56"40"0,-56-40 0,0 0-3456</inkml:trace>
  <inkml:trace contextRef="#ctx0" brushRef="#br0" timeOffset="237">9279-1036 7680,'0'0'0,"0"0"-1408,0 0 0,0 0-1408</inkml:trace>
  <inkml:trace contextRef="#ctx0" brushRef="#br0" timeOffset="238">9519-1099 11648,'-55'0'0,"1"0"-3328,54 39 0,0-39 896</inkml:trace>
  <inkml:trace contextRef="#ctx0" brushRef="#br0" timeOffset="239">8887 510 7808,'0'0'0,"0"38"-2176,0-38 128,0 40 256</inkml:trace>
  <inkml:trace contextRef="#ctx0" brushRef="#br0" timeOffset="240">8930 446 11136,'0'0'0,"0"0"0,0 0 0,0 0-896,0 0 0,0 0-5504</inkml:trace>
  <inkml:trace contextRef="#ctx0" brushRef="#br0" timeOffset="241">8930 967 9216,'0'0'0,"54"-40"-1152,-54 40 0,55-39-3328</inkml:trace>
  <inkml:trace contextRef="#ctx0" brushRef="#br0" timeOffset="242">3241 1518 9856,'55'40'0,"-55"-40"0,0 0 0,0 0-6912</inkml:trace>
  <inkml:trace contextRef="#ctx0" brushRef="#br0" timeOffset="243">7889 3236 9088,'0'0'0,"-54"-40"0,54 40 0,0 0-1664,0-38 128,0 38-2048</inkml:trace>
  <inkml:trace contextRef="#ctx0" brushRef="#br0" timeOffset="244">7091 4229 4864,'0'0'-896,"0"0"0,0 0-768</inkml:trace>
  <inkml:trace contextRef="#ctx0" brushRef="#br0" timeOffset="245">6742 4482 8960,'0'0'0,"56"0"0,-56 0 0,0 0-6272</inkml:trace>
  <inkml:trace contextRef="#ctx0" brushRef="#br0" timeOffset="246">7935 4073 12288,'0'0'0,"-55"0"-384,55 0 128,0 0-1024,0 0 0,0 0-4736</inkml:trace>
  <inkml:trace contextRef="#ctx0" brushRef="#br0" timeOffset="247">9455 3923 6016,'0'-40'0,"0"40"-896,0 0 0,0 0-1664</inkml:trace>
  <inkml:trace contextRef="#ctx0" brushRef="#br0" timeOffset="248">7935 4176 10624,'0'0'0,"-55"-40"-2688,55 40 0,0 0-128</inkml:trace>
  <inkml:trace contextRef="#ctx0" brushRef="#br0" timeOffset="249">6654 3789 10880,'0'0'0,"0"0"-1408,0 0 128,0 0-4096</inkml:trace>
  <inkml:trace contextRef="#ctx0" brushRef="#br0" timeOffset="250">6479 3883 4864,'0'0'0,"0"0"-3200</inkml:trace>
  <inkml:trace contextRef="#ctx0" brushRef="#br0" timeOffset="251">6523 3852 2688,'0'0'0,"0"0"-1536</inkml:trace>
  <inkml:trace contextRef="#ctx0" brushRef="#br0" timeOffset="252">7441 4104 8320,'54'0'0,"1"0"0,-55 0 0,0 0-1280,0 0 128,0 0-2560</inkml:trace>
  <inkml:trace contextRef="#ctx0" brushRef="#br0" timeOffset="253">9061 3606 10752,'0'0'0,"55"-39"-512,-55 39 128,0 0-6528</inkml:trace>
  <inkml:trace contextRef="#ctx0" brushRef="#br0" timeOffset="254">7179 3630 4224,'0'0'0,"54"0"0,-54 0 0,0 39-256,0 1 128,-54-40-2304</inkml:trace>
  <inkml:trace contextRef="#ctx0" brushRef="#br0" timeOffset="255">7441 3252 12544,'0'0'0,"54"39"-2304,-54-39 0,0 40-2688</inkml:trace>
  <inkml:trace contextRef="#ctx0" brushRef="#br0" timeOffset="256">7889 3962 6144,'0'-39'0,"0"39"128,0 0 128,-54-40-256,54 40 128,0 0-4736</inkml:trace>
  <inkml:trace contextRef="#ctx0" brushRef="#br0" timeOffset="257">8887 3457 16000,'0'0'0,"0"-40"-1280,0 1 128,0 39-8320</inkml:trace>
  <inkml:trace contextRef="#ctx0" brushRef="#br0" timeOffset="258">9236 3158 1792,'0'0'0,"0"0"-896</inkml:trace>
  <inkml:trace contextRef="#ctx0" brushRef="#br0" timeOffset="259">9061 3931 9600,'0'0'0,"55"-79"-512,-55 79 0,0 0-5376</inkml:trace>
  <inkml:trace contextRef="#ctx0" brushRef="#br0" timeOffset="260">9464 3726 1664,'0'0'0,"-54"40"0,54-40 0,0 40-768</inkml:trace>
  <inkml:trace contextRef="#ctx0" brushRef="#br0" timeOffset="261">8240 5365 8448,'0'0'0,"-54"39"0,54-39 0,-55 0-256,1 40 128,54-40-384,-56 40 128,3-40-128,53 0 128,-56 0 384,56 0 0,-54 0-128,54 0 0,-55 0 128,55 0 0,-56 0-128,56 0 128,0 0-3968</inkml:trace>
  <inkml:trace contextRef="#ctx0" brushRef="#br0" timeOffset="262">8055 5003 7168,'0'-40'0,"0"1"-2048,0 39 128,0 0 384</inkml:trace>
  <inkml:trace contextRef="#ctx0" brushRef="#br0" timeOffset="263">9367 5427 9216,'0'0'0,"0"0"-640,0 0 0,0 0-4736</inkml:trace>
  <inkml:trace contextRef="#ctx0" brushRef="#br0" timeOffset="264">9464 5239 2560,'0'0'0,"-54"39"0,54-39 0,0 0 0,0 0 0,0 0-1536</inkml:trace>
  <inkml:trace contextRef="#ctx0" brushRef="#br0" timeOffset="265">6742 5059 12416,'0'0'0,"56"-40"-768,-56 40 0,0 0-6784</inkml:trace>
  <inkml:trace contextRef="#ctx0" brushRef="#br0" timeOffset="266">7376 4734 7936,'0'0'0,"0"0"128,0 0 128,0 0 640,0 0 0,0 0-128,0 0 128,0 40-128,0-40 0,-55 0-512,55 39 0,0-39 0,0 0 128,0 40-256,0-40 0,0 0-128,0 0 128,0 0-256,0 0 0,-54 0-5248,54 0 0,0 0 4224</inkml:trace>
  <inkml:trace contextRef="#ctx0" brushRef="#br0" timeOffset="267">8713 4979 4480,'0'0'0,"0"40"0,0-40 0,0 0 0,-55-40 0,55 40-256,-54 0 128,54-38-128,-56 38 128,56 0 0,0-40 128,-55 40 0,55 0 0,0-40 0,0 40 128,0 0 0,0 0 0,0 0-128,0 0 128,0 0-128,0 0 0,0 0-2688</inkml:trace>
  <inkml:trace contextRef="#ctx0" brushRef="#br0" timeOffset="268">8229 4546 7424,'0'0'0,"56"0"-128,-56 0 128,0 0-2048,0 0 128,0 0 384</inkml:trace>
  <inkml:trace contextRef="#ctx0" brushRef="#br0" timeOffset="269">9324 5185 5760,'0'-40'0,"0"40"-3840</inkml:trace>
  <inkml:trace contextRef="#ctx0" brushRef="#br0" timeOffset="270">9369 4640 4480,'0'0'0,"0"0"-2944</inkml:trace>
  <inkml:trace contextRef="#ctx0" brushRef="#br0" timeOffset="271">9149 5427 4864,'0'0'0,"0"0"-3200</inkml:trace>
  <inkml:trace contextRef="#ctx0" brushRef="#br0" timeOffset="272">5690 4450 5248,'0'0'0,"0"0"-3456</inkml:trace>
  <inkml:trace contextRef="#ctx0" brushRef="#br0" timeOffset="273">5735 4419 5888,'0'0'0,"0"40"0,0-40 0,0 39-1408,0-39 0,0 40-128</inkml:trace>
  <inkml:trace contextRef="#ctx0" brushRef="#br0" timeOffset="274">6054 4672 6144,'-56'0'0,"56"0"-4224</inkml:trace>
  <inkml:trace contextRef="#ctx0" brushRef="#br0" timeOffset="275">6402 4482 2816,'0'0'0,"-54"40"-128,54-40 128,0 0-1536</inkml:trace>
  <inkml:trace contextRef="#ctx0" brushRef="#br0" timeOffset="276">8435 4166 7936,'0'0'0,"0"0"512,0 0 0,-53 0-256,53 39 0,-56-39-512,56 0 128,-54 40-6272</inkml:trace>
  <inkml:trace contextRef="#ctx0" brushRef="#br0" timeOffset="277">6959 3630 6528,'0'0'0,"55"0"0,-1 39 0,-54-39-384,0 0 0,56 40-3456</inkml:trace>
  <inkml:trace contextRef="#ctx0" brushRef="#br0" timeOffset="278">5341 4933 7168,'0'0'0,"55"-40"0,-55 40 0,0 0-4992</inkml:trace>
  <inkml:trace contextRef="#ctx0" brushRef="#br0" timeOffset="279">4597 4546 11648,'0'0'0,"56"0"-128,-3 0 128,-53 40-3712,56-40 0,-56 0 2048</inkml:trace>
  <inkml:trace contextRef="#ctx0" brushRef="#br0" timeOffset="280">3504 4577 5248,'0'0'0,"0"0"-256,0 0 128,0 38-3072</inkml:trace>
  <inkml:trace contextRef="#ctx0" brushRef="#br0" timeOffset="281">3196 3354 3712,'0'0'0,"0"-39"-2304</inkml:trace>
  <inkml:trace contextRef="#ctx0" brushRef="#br0" timeOffset="282">3337 3663 4096,'-53'0'0,"53"40"-128,0-40 128,0 38-2560</inkml:trace>
  <inkml:trace contextRef="#ctx0" brushRef="#br0" timeOffset="283">4509 5208 9216,'0'0'0,"0"0"-128,56 0 0,-56 40-6144</inkml:trace>
  <inkml:trace contextRef="#ctx0" brushRef="#br0" timeOffset="284">3941 3521 5248,'0'0'0,"56"40"384,-56-80 0,0 1 0,0-1 128,-56 1-512,56-1 0,0-39-4736</inkml:trace>
  <inkml:trace contextRef="#ctx0" brushRef="#br0" timeOffset="285">3472 3505 4352,'0'0'0,"0"0"0,0 0 0,-56 39-640,56-39 128,0 0-1280</inkml:trace>
  <inkml:trace contextRef="#ctx0" brushRef="#br0" timeOffset="286">2977 4513 4224,'0'39'0,"0"-39"0,0 40 0,0-40-256,0 39 128,54-39-2304</inkml:trace>
  <inkml:trace contextRef="#ctx0" brushRef="#br0" timeOffset="287">4421 4302 10368,'0'-40'0,"0"40"-256,0 0 128,0 0-4096,0 0 0,0 0 4608</inkml:trace>
  <inkml:trace contextRef="#ctx0" brushRef="#br0" timeOffset="288">4749 3914 3968,'0'0'0,"-55"0"0,55 0 128,-54 0-128,54 0 0,0 0-2688</inkml:trace>
  <inkml:trace contextRef="#ctx0" brushRef="#br0" timeOffset="289">4640 3883 11520,'0'0'0,"0"0"-4608,0 0 128,0 0 4224</inkml:trace>
  <inkml:trace contextRef="#ctx0" brushRef="#br0" timeOffset="290">4728 3451 4352,'0'0'0,"0"-40"0,0 40 0,0 0-2816</inkml:trace>
  <inkml:trace contextRef="#ctx0" brushRef="#br0" timeOffset="291">5122 3797 2560,'54'0'0,"1"-40"0,-55 40 128,54 0-1792</inkml:trace>
  <inkml:trace contextRef="#ctx0" brushRef="#br0" timeOffset="292">5561 4371 12672,'0'0'0,"0"-40"0,0 40 0,0-38-1024,0 38 128,0 0-6528</inkml:trace>
  <inkml:trace contextRef="#ctx0" brushRef="#br0" timeOffset="293">5998 3694 6272,'0'0'-256,"0"0"128,0 0-3840</inkml:trace>
  <inkml:trace contextRef="#ctx0" brushRef="#br0" timeOffset="294">9543 4672 5760,'0'0'0,"0"0"-1408,0 0 128,0 0-256</inkml:trace>
  <inkml:trace contextRef="#ctx0" brushRef="#br0" timeOffset="295">9157 4489 5248,'0'0'0,"-53"-39"-256,53 39 128,0 0-3072</inkml:trace>
  <inkml:trace contextRef="#ctx0" brushRef="#br0" timeOffset="296">8317 3663 8832,'0'0'0,"0"0"-128,0 0 128,0 0-6144</inkml:trace>
  <inkml:trace contextRef="#ctx0" brushRef="#br0" timeOffset="297">7014 4215 5376,'0'0'0,"0"-39"0,0 39 128,-55-40-256,55 40 128,0 0-3584</inkml:trace>
  <inkml:trace contextRef="#ctx0" brushRef="#br0" timeOffset="298">2934 4010 3840</inkml:trace>
  <inkml:trace contextRef="#ctx0" brushRef="#br0" timeOffset="299">4072 3568 4224,'0'0'0,"0"39"-128,0 1 128,0-40-2688</inkml:trace>
  <inkml:trace contextRef="#ctx0" brushRef="#br0" timeOffset="300">4291 3630 4224,'0'0'0,"0"39"0,0-39 128,0 40-2944</inkml:trace>
  <inkml:trace contextRef="#ctx0" brushRef="#br0" timeOffset="301">4783 3630 4992,'0'0'0,"0"0"0,-55 0 0,55 39-128,0 1 128,0-40-3200</inkml:trace>
  <inkml:trace contextRef="#ctx0" brushRef="#br0" timeOffset="302">4859 3480 9344,'0'0'0,"53"-38"-256,-53 38 128,0 0-6144</inkml:trace>
  <inkml:trace contextRef="#ctx0" brushRef="#br0" timeOffset="303">5617 4143 7936,'-56'-39'0,"56"39"0,0 0 0,0 0-2048,0 39 128,0-39-128</inkml:trace>
  <inkml:trace contextRef="#ctx0" brushRef="#br0" timeOffset="304">6041 3821 3328,'0'0'0,"0"0"-2048</inkml:trace>
  <inkml:trace contextRef="#ctx0" brushRef="#br0" timeOffset="305">6654 4167 11264,'0'0'0,"0"0"-1280,56 0 128,-56 0-4736</inkml:trace>
  <inkml:trace contextRef="#ctx0" brushRef="#br0" timeOffset="306">7048 3883 8960,'0'0'0,"0"0"-256,0 0 0,0 0-5632</inkml:trace>
  <inkml:trace contextRef="#ctx0" brushRef="#br0" timeOffset="307">7661 3852 7296,'0'0'0,"0"0"-4992</inkml:trace>
  <inkml:trace contextRef="#ctx0" brushRef="#br0" timeOffset="308">8064 3789 8832,'0'0'0,"-53"0"-1664,53 0 0,0 0-1664</inkml:trace>
  <inkml:trace contextRef="#ctx0" brushRef="#br0" timeOffset="309">8493 3852 7680,'0'0'0,"0"0"-2048,0 0 128,0 0 0</inkml:trace>
  <inkml:trace contextRef="#ctx0" brushRef="#br0" timeOffset="310">3198 3923 2560,'0'0'0,"0"0"0,0 0 0,0-38 0,0-2 0,0 1 0,0 39 0,0-40 0,0 40 0,55 0 0,-55 0 128,0-40 128,0 40 0,0 0-2304</inkml:trace>
  <inkml:trace contextRef="#ctx0" brushRef="#br0" timeOffset="311">9369 4238 5120,'0'0'0,"0"-40"-3456</inkml:trace>
  <inkml:trace contextRef="#ctx0" brushRef="#br0" timeOffset="312">3296 4735 4224,'0'0'0,"0"0"640,0 0 0,0 0-256,0 0 0,-55 0-384,55 0 128,0 0-4480</inkml:trace>
  <inkml:trace contextRef="#ctx0" brushRef="#br0" timeOffset="313">8579 4609 8704,'0'0'0,"0"0"-6144</inkml:trace>
  <inkml:trace contextRef="#ctx0" brushRef="#br0" timeOffset="314">8623 4765 8704,'0'0'0,"0"0"0,0 0 0,0 0-1024,0 0 128,0 0-3584</inkml:trace>
  <inkml:trace contextRef="#ctx0" brushRef="#br0" timeOffset="315">8623 5278 6400,'56'-39'0,"-56"39"-4352</inkml:trace>
  <inkml:trace contextRef="#ctx0" brushRef="#br0" timeOffset="316">3678 5436 9216,'0'0'0,"0"-40"-256,0 40 128,0 0-6016</inkml:trace>
  <inkml:trace contextRef="#ctx0" brushRef="#br0" timeOffset="317">5000 5396 6016,'0'0'0,"-53"0"-256,53 0 128,0 0-3584</inkml:trace>
  <inkml:trace contextRef="#ctx0" brushRef="#br0" timeOffset="318">5000 5711 6656,'0'0'0,"-53"39"0,53-39 0,0 40-1280,53-40 0,-53 39-1024</inkml:trace>
  <inkml:trace contextRef="#ctx0" brushRef="#br0" timeOffset="319">9170 5571 7296,'-54'-39'0,"54"39"-2560,0-40 128,-55 40 1792</inkml:trace>
  <inkml:trace contextRef="#ctx0" brushRef="#br0" timeOffset="320">4694 6633 5504,'0'0'0,"0"-38"0,0 38 0,0 38-256,-54-38 128,54 40-3200</inkml:trace>
  <inkml:trace contextRef="#ctx0" brushRef="#br0" timeOffset="321">5210 6516 7168,'0'-40'0,"54"1"0,-54 39 0,0 0-1152,0 0 0,0 0-1792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6-06T12:20:13.874"/>
    </inkml:context>
    <inkml:brush xml:id="br0">
      <inkml:brushProperty name="width" value="0.16933" units="cm"/>
      <inkml:brushProperty name="height" value="0.16933" units="cm"/>
    </inkml:brush>
  </inkml:definitions>
  <inkml:trace contextRef="#ctx0" brushRef="#br0">5764-1514 10112,'0'0'0,"0"0"-128,0 0 0,0 0-3840,0 0 0,0 0 3968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6-06T12:20:13.875"/>
    </inkml:context>
    <inkml:brush xml:id="br0">
      <inkml:brushProperty name="width" value="0.16933" units="cm"/>
      <inkml:brushProperty name="height" value="0.16933" units="cm"/>
    </inkml:brush>
  </inkml:definitions>
  <inkml:trace contextRef="#ctx0" brushRef="#br0">3823 3878 5760,'0'0'0,"0"-48"-1408,0 48 128,0 0-256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6-06T12:20:13.876"/>
    </inkml:context>
    <inkml:brush xml:id="br0">
      <inkml:brushProperty name="width" value="0.16933" units="cm"/>
      <inkml:brushProperty name="height" value="0.16933" units="cm"/>
    </inkml:brush>
  </inkml:definitions>
  <inkml:trace contextRef="#ctx0" brushRef="#br0">3859 3639 8832,'0'0'0,"0"0"-1152,0 0 128,0 0-3328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6-06T12:20:13.877"/>
    </inkml:context>
    <inkml:brush xml:id="br0">
      <inkml:brushProperty name="width" value="0.16933" units="cm"/>
      <inkml:brushProperty name="height" value="0.16933" units="cm"/>
    </inkml:brush>
  </inkml:definitions>
  <inkml:trace contextRef="#ctx0" brushRef="#br0">3816 3586 7296,'0'0'0,"0"-50"-1408,-97 100 0,97-50-1152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6-06T12:20:13.878"/>
    </inkml:context>
    <inkml:brush xml:id="br0">
      <inkml:brushProperty name="width" value="0.16933" units="cm"/>
      <inkml:brushProperty name="height" value="0.16933" units="cm"/>
    </inkml:brush>
  </inkml:definitions>
  <inkml:trace contextRef="#ctx0" brushRef="#br0">3579 3686 9088,'0'0'0,"0"-52"-6400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6-06T12:20:13.879"/>
    </inkml:context>
    <inkml:brush xml:id="br0">
      <inkml:brushProperty name="width" value="0.16933" units="cm"/>
      <inkml:brushProperty name="height" value="0.16933" units="cm"/>
    </inkml:brush>
  </inkml:definitions>
  <inkml:trace contextRef="#ctx0" brushRef="#br0">3543 3899 5248,'90'0'0,"-90"-52"-3456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6-06T12:20:13.505"/>
    </inkml:context>
    <inkml:brush xml:id="br0">
      <inkml:brushProperty name="width" value="0.16933" units="cm"/>
      <inkml:brushProperty name="height" value="0.16933" units="cm"/>
    </inkml:brush>
  </inkml:definitions>
  <inkml:trace contextRef="#ctx0" brushRef="#br0">3207 2150 5120,'0'0'0,"0"0"-768,0 0 128,0 0-1536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6-06T12:20:13.880"/>
    </inkml:context>
    <inkml:brush xml:id="br0">
      <inkml:brushProperty name="width" value="0.16933" units="cm"/>
      <inkml:brushProperty name="height" value="0.16933" units="cm"/>
    </inkml:brush>
  </inkml:definitions>
  <inkml:trace contextRef="#ctx0" brushRef="#br0">6229 1026 10368,'0'0'0,"-98"0"-128,98 0 0,0 0-2432,0 0 0,0 0-128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6-06T12:20:13.881"/>
    </inkml:context>
    <inkml:brush xml:id="br0">
      <inkml:brushProperty name="width" value="0.16933" units="cm"/>
      <inkml:brushProperty name="height" value="0.16933" units="cm"/>
    </inkml:brush>
  </inkml:definitions>
  <inkml:trace contextRef="#ctx0" brushRef="#br0">3511 3835 9728,'0'0'0,"0"0"-6912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6-06T12:20:13.882"/>
    </inkml:context>
    <inkml:brush xml:id="br0">
      <inkml:brushProperty name="width" value="0.16933" units="cm"/>
      <inkml:brushProperty name="height" value="0.16933" units="cm"/>
    </inkml:brush>
  </inkml:definitions>
  <inkml:trace contextRef="#ctx0" brushRef="#br0">3395 3787 11008,'0'0'0,"0"48"-4480,0-48 0,0 0 4480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6-06T12:20:13.883"/>
    </inkml:context>
    <inkml:brush xml:id="br0">
      <inkml:brushProperty name="width" value="0.16933" units="cm"/>
      <inkml:brushProperty name="height" value="0.16933" units="cm"/>
    </inkml:brush>
  </inkml:definitions>
  <inkml:trace contextRef="#ctx0" brushRef="#br0">3340 3918 9856,'0'-52'0,"0"52"-6912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6-06T12:20:13.884"/>
    </inkml:context>
    <inkml:brush xml:id="br0">
      <inkml:brushProperty name="width" value="0.16933" units="cm"/>
      <inkml:brushProperty name="height" value="0.16933" units="cm"/>
    </inkml:brush>
  </inkml:definitions>
  <inkml:trace contextRef="#ctx0" brushRef="#br0">3261 3946 7040,'0'0'0,"0"-50"-4864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6-06T12:20:13.885"/>
    </inkml:context>
    <inkml:brush xml:id="br0">
      <inkml:brushProperty name="width" value="0.16933" units="cm"/>
      <inkml:brushProperty name="height" value="0.16933" units="cm"/>
    </inkml:brush>
  </inkml:definitions>
  <inkml:trace contextRef="#ctx0" brushRef="#br0">3352 3970 9728,'0'0'0,"0"0"-6912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6-06T12:20:13.886"/>
    </inkml:context>
    <inkml:brush xml:id="br0">
      <inkml:brushProperty name="width" value="0.16933" units="cm"/>
      <inkml:brushProperty name="height" value="0.16933" units="cm"/>
    </inkml:brush>
  </inkml:definitions>
  <inkml:trace contextRef="#ctx0" brushRef="#br0">3133 3842 9728,'0'0'0,"96"0"-128,-3 0 0,-93 0-6528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6-06T12:20:13.887"/>
    </inkml:context>
    <inkml:brush xml:id="br0">
      <inkml:brushProperty name="width" value="0.16933" units="cm"/>
      <inkml:brushProperty name="height" value="0.16933" units="cm"/>
    </inkml:brush>
  </inkml:definitions>
  <inkml:trace contextRef="#ctx0" brushRef="#br0">3185 3719 8960,'0'0'0,"-94"0"-1024,94 0 128,0 0-3712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6-06T12:20:13.888"/>
    </inkml:context>
    <inkml:brush xml:id="br0">
      <inkml:brushProperty name="width" value="0.16933" units="cm"/>
      <inkml:brushProperty name="height" value="0.16933" units="cm"/>
    </inkml:brush>
  </inkml:definitions>
  <inkml:trace contextRef="#ctx0" brushRef="#br0">3029 3672 5888,'0'0'0,"0"-50"256,0 50 128,0 50-256,0 3 128,0-53-384,97 50 0,-97-50-4352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6-06T12:20:13.889"/>
    </inkml:context>
    <inkml:brush xml:id="br0">
      <inkml:brushProperty name="width" value="0.16933" units="cm"/>
      <inkml:brushProperty name="height" value="0.16933" units="cm"/>
    </inkml:brush>
  </inkml:definitions>
  <inkml:trace contextRef="#ctx0" brushRef="#br0">2956 3622 6912,'0'0'0,"95"50"0,3-50 0,-98 0-4736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6-06T12:20:13.506"/>
    </inkml:context>
    <inkml:brush xml:id="br0">
      <inkml:brushProperty name="width" value="0.16933" units="cm"/>
      <inkml:brushProperty name="height" value="0.16933" units="cm"/>
    </inkml:brush>
  </inkml:definitions>
  <inkml:trace contextRef="#ctx0" brushRef="#br0">3421 1912 9216,'0'0'0,"-98"0"-2176,98 0 128,98 50 1152,4-50 128,-4 0-1152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6-06T12:20:13.890"/>
    </inkml:context>
    <inkml:brush xml:id="br0">
      <inkml:brushProperty name="width" value="0.16933" units="cm"/>
      <inkml:brushProperty name="height" value="0.16933" units="cm"/>
    </inkml:brush>
  </inkml:definitions>
  <inkml:trace contextRef="#ctx0" brushRef="#br0">2949 3468 5376,'0'0'0,"0"52"-128,97-2 128,-97-50-3456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6-06T12:20:13.891"/>
    </inkml:context>
    <inkml:brush xml:id="br0">
      <inkml:brushProperty name="width" value="0.16933" units="cm"/>
      <inkml:brushProperty name="height" value="0.16933" units="cm"/>
    </inkml:brush>
  </inkml:definitions>
  <inkml:trace contextRef="#ctx0" brushRef="#br0">3072 3481 6784,'0'0'0,"98"0"0,-98 50 0,95-50-4608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6-06T12:20:13.892"/>
    </inkml:context>
    <inkml:brush xml:id="br0">
      <inkml:brushProperty name="width" value="0.16933" units="cm"/>
      <inkml:brushProperty name="height" value="0.16933" units="cm"/>
    </inkml:brush>
  </inkml:definitions>
  <inkml:trace contextRef="#ctx0" brushRef="#br0">3304 3617 7936,'0'-50'0,"0"50"-5504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6-06T12:20:13.893"/>
    </inkml:context>
    <inkml:brush xml:id="br0">
      <inkml:brushProperty name="width" value="0.16933" units="cm"/>
      <inkml:brushProperty name="height" value="0.16933" units="cm"/>
    </inkml:brush>
  </inkml:definitions>
  <inkml:trace contextRef="#ctx0" brushRef="#br0">3548 3646 12160,'0'0'0,"98"0"-5632,-98 0 128,95 0 6528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6-06T12:20:13.894"/>
    </inkml:context>
    <inkml:brush xml:id="br0">
      <inkml:brushProperty name="width" value="0.16933" units="cm"/>
      <inkml:brushProperty name="height" value="0.16933" units="cm"/>
    </inkml:brush>
  </inkml:definitions>
  <inkml:trace contextRef="#ctx0" brushRef="#br0">3671 3683 8704,'0'0'0,"0"0"-128,0 0 128,0 0-1408,0 0 128,0 0-2432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6-06T12:20:13.895"/>
    </inkml:context>
    <inkml:brush xml:id="br0">
      <inkml:brushProperty name="width" value="0.16933" units="cm"/>
      <inkml:brushProperty name="height" value="0.16933" units="cm"/>
    </inkml:brush>
  </inkml:definitions>
  <inkml:trace contextRef="#ctx0" brushRef="#br0">3765 3481 5888,'0'0'0,"-94"50"-128,94-50 0,94 0-3584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6-06T12:20:13.896"/>
    </inkml:context>
    <inkml:brush xml:id="br0">
      <inkml:brushProperty name="width" value="0.16933" units="cm"/>
      <inkml:brushProperty name="height" value="0.16933" units="cm"/>
    </inkml:brush>
  </inkml:definitions>
  <inkml:trace contextRef="#ctx0" brushRef="#br0">3755 3340 13312,'0'0'0,"0"0"-128,0 0 0,0 53-5376,0-53 128,0 51 5504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6-06T12:20:13.897"/>
    </inkml:context>
    <inkml:brush xml:id="br0">
      <inkml:brushProperty name="width" value="0.16933" units="cm"/>
      <inkml:brushProperty name="height" value="0.16933" units="cm"/>
    </inkml:brush>
  </inkml:definitions>
  <inkml:trace contextRef="#ctx0" brushRef="#br0">3932 3236 6144,'0'0'0,"0"0"-128,-90 0 128,90 0-4096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6-06T12:20:13.898"/>
    </inkml:context>
    <inkml:brush xml:id="br0">
      <inkml:brushProperty name="width" value="0.16933" units="cm"/>
      <inkml:brushProperty name="height" value="0.16933" units="cm"/>
    </inkml:brush>
  </inkml:definitions>
  <inkml:trace contextRef="#ctx0" brushRef="#br0">3842 3151 4224,'0'-55'0,"0"55"-2688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6-06T12:20:13.899"/>
    </inkml:context>
    <inkml:brush xml:id="br0">
      <inkml:brushProperty name="width" value="0.16933" units="cm"/>
      <inkml:brushProperty name="height" value="0.16933" units="cm"/>
    </inkml:brush>
  </inkml:definitions>
  <inkml:trace contextRef="#ctx0" brushRef="#br0">3775 3223 8448,'0'0'0,"0"-54"-5888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6-06T12:20:13.507"/>
    </inkml:context>
    <inkml:brush xml:id="br0">
      <inkml:brushProperty name="width" value="0.16933" units="cm"/>
      <inkml:brushProperty name="height" value="0.16933" units="cm"/>
    </inkml:brush>
  </inkml:definitions>
  <inkml:trace contextRef="#ctx0" brushRef="#br0">3494 2062 7296,'0'0'0,"0"-52"-896,0 52 128,0 0-2816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6-06T12:20:13.900"/>
    </inkml:context>
    <inkml:brush xml:id="br0">
      <inkml:brushProperty name="width" value="0.16933" units="cm"/>
      <inkml:brushProperty name="height" value="0.16933" units="cm"/>
    </inkml:brush>
  </inkml:definitions>
  <inkml:trace contextRef="#ctx0" brushRef="#br0">3688 3377 4480,'0'-52'0,"0"0"-2944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6-06T12:20:13.901"/>
    </inkml:context>
    <inkml:brush xml:id="br0">
      <inkml:brushProperty name="width" value="0.16933" units="cm"/>
      <inkml:brushProperty name="height" value="0.16933" units="cm"/>
    </inkml:brush>
  </inkml:definitions>
  <inkml:trace contextRef="#ctx0" brushRef="#br0">3652 3188 5248,'0'0'0,"0"0"-3456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6-06T12:20:13.902"/>
    </inkml:context>
    <inkml:brush xml:id="br0">
      <inkml:brushProperty name="width" value="0.16933" units="cm"/>
      <inkml:brushProperty name="height" value="0.16933" units="cm"/>
    </inkml:brush>
  </inkml:definitions>
  <inkml:trace contextRef="#ctx0" brushRef="#br0">3463 3402 11264,'0'0'0,"0"0"-8064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6-06T12:20:13.903"/>
    </inkml:context>
    <inkml:brush xml:id="br0">
      <inkml:brushProperty name="width" value="0.16933" units="cm"/>
      <inkml:brushProperty name="height" value="0.16933" units="cm"/>
    </inkml:brush>
  </inkml:definitions>
  <inkml:trace contextRef="#ctx0" brushRef="#br0">3384 3286 4992,'0'0'0,"0"0"-3328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6-06T12:20:13.904"/>
    </inkml:context>
    <inkml:brush xml:id="br0">
      <inkml:brushProperty name="width" value="0.16933" units="cm"/>
      <inkml:brushProperty name="height" value="0.16933" units="cm"/>
    </inkml:brush>
  </inkml:definitions>
  <inkml:trace contextRef="#ctx0" brushRef="#br0">3164 3195 9600,'0'0'0,"0"0"-128,0 0 0,0 0-6400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6-06T12:20:13.905"/>
    </inkml:context>
    <inkml:brush xml:id="br0">
      <inkml:brushProperty name="width" value="0.16933" units="cm"/>
      <inkml:brushProperty name="height" value="0.16933" units="cm"/>
    </inkml:brush>
  </inkml:definitions>
  <inkml:trace contextRef="#ctx0" brushRef="#br0">3072 3288 11520,'0'0'0,"97"-52"-4608,-97 52 0,0 0 4480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6-06T12:20:13.906"/>
    </inkml:context>
    <inkml:brush xml:id="br0">
      <inkml:brushProperty name="width" value="0.16933" units="cm"/>
      <inkml:brushProperty name="height" value="0.16933" units="cm"/>
    </inkml:brush>
  </inkml:definitions>
  <inkml:trace contextRef="#ctx0" brushRef="#br0">3091 3065 7296,'0'0'0,"0"0"-4992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6-06T12:20:13.907"/>
    </inkml:context>
    <inkml:brush xml:id="br0">
      <inkml:brushProperty name="width" value="0.16933" units="cm"/>
      <inkml:brushProperty name="height" value="0.16933" units="cm"/>
    </inkml:brush>
  </inkml:definitions>
  <inkml:trace contextRef="#ctx0" brushRef="#br0">3017 2925 7680,'0'0'0,"0"0"-5376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6-06T12:20:13.908"/>
    </inkml:context>
    <inkml:brush xml:id="br0">
      <inkml:brushProperty name="width" value="0.16933" units="cm"/>
      <inkml:brushProperty name="height" value="0.16933" units="cm"/>
    </inkml:brush>
  </inkml:definitions>
  <inkml:trace contextRef="#ctx0" brushRef="#br0">2962 2990 4224,'0'-50'0,"97"-2"0,-97 52 0,0 52 0,0-2 0,0-50-2688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6-06T12:20:13.909"/>
    </inkml:context>
    <inkml:brush xml:id="br0">
      <inkml:brushProperty name="width" value="0.16933" units="cm"/>
      <inkml:brushProperty name="height" value="0.16933" units="cm"/>
    </inkml:brush>
  </inkml:definitions>
  <inkml:trace contextRef="#ctx0" brushRef="#br0">3091 2785 2688,'94'50'0,"-94"-50"-1536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6-06T12:20:13.508"/>
    </inkml:context>
    <inkml:brush xml:id="br0">
      <inkml:brushProperty name="width" value="0.16933" units="cm"/>
      <inkml:brushProperty name="height" value="0.16933" units="cm"/>
    </inkml:brush>
  </inkml:definitions>
  <inkml:trace contextRef="#ctx0" brushRef="#br0">3736 2366 8448,'0'0'0,"-102"-49"0,102 49 0,0 0-896,0-51 128,0 51-3712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6-06T12:20:13.910"/>
    </inkml:context>
    <inkml:brush xml:id="br0">
      <inkml:brushProperty name="width" value="0.16933" units="cm"/>
      <inkml:brushProperty name="height" value="0.16933" units="cm"/>
    </inkml:brush>
  </inkml:definitions>
  <inkml:trace contextRef="#ctx0" brushRef="#br0">3224 2724 5504,'0'0'0,"0"0"-512,0 50 0,0-50-2304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6-06T12:20:13.911"/>
    </inkml:context>
    <inkml:brush xml:id="br0">
      <inkml:brushProperty name="width" value="0.16933" units="cm"/>
      <inkml:brushProperty name="height" value="0.16933" units="cm"/>
    </inkml:brush>
  </inkml:definitions>
  <inkml:trace contextRef="#ctx0" brushRef="#br0">3359 2705 3328,'0'0'0,"0"0"-2048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6-06T12:20:13.912"/>
    </inkml:context>
    <inkml:brush xml:id="br0">
      <inkml:brushProperty name="width" value="0.16933" units="cm"/>
      <inkml:brushProperty name="height" value="0.16933" units="cm"/>
    </inkml:brush>
  </inkml:definitions>
  <inkml:trace contextRef="#ctx0" brushRef="#br0">3645 2663 7680,'0'0'0,"-97"0"-128,97 0 0,0 0-4992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6-06T12:20:13.913"/>
    </inkml:context>
    <inkml:brush xml:id="br0">
      <inkml:brushProperty name="width" value="0.16933" units="cm"/>
      <inkml:brushProperty name="height" value="0.16933" units="cm"/>
    </inkml:brush>
  </inkml:definitions>
  <inkml:trace contextRef="#ctx0" brushRef="#br0">3420 2665 4480,'0'0'0,"97"-51"0,-97 102 0,0-2-2944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6-06T12:20:13.914"/>
    </inkml:context>
    <inkml:brush xml:id="br0">
      <inkml:brushProperty name="width" value="0.16933" units="cm"/>
      <inkml:brushProperty name="height" value="0.16933" units="cm"/>
    </inkml:brush>
  </inkml:definitions>
  <inkml:trace contextRef="#ctx0" brushRef="#br0">3224 2608 4864,'0'0'0,"105"0"0,-105 50 0,0-50-3200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6-06T12:20:13.915"/>
    </inkml:context>
    <inkml:brush xml:id="br0">
      <inkml:brushProperty name="width" value="0.16933" units="cm"/>
      <inkml:brushProperty name="height" value="0.16933" units="cm"/>
    </inkml:brush>
  </inkml:definitions>
  <inkml:trace contextRef="#ctx0" brushRef="#br0">3152 2584 2560,'0'0'0,"0"0"0,0 50 128,0-50-384,0 52 128,0-52-1152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6-06T12:20:13.916"/>
    </inkml:context>
    <inkml:brush xml:id="br0">
      <inkml:brushProperty name="width" value="0.16933" units="cm"/>
      <inkml:brushProperty name="height" value="0.16933" units="cm"/>
    </inkml:brush>
  </inkml:definitions>
  <inkml:trace contextRef="#ctx0" brushRef="#br0">3101 2565 5248,'0'0'0,"0"0"0,0 0 0,0 0 0,-97 51 0,97-2-3456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6-06T12:20:13.917"/>
    </inkml:context>
    <inkml:brush xml:id="br0">
      <inkml:brushProperty name="width" value="0.16933" units="cm"/>
      <inkml:brushProperty name="height" value="0.16933" units="cm"/>
    </inkml:brush>
  </inkml:definitions>
  <inkml:trace contextRef="#ctx0" brushRef="#br0">2888 2473 4352,'0'54'0,"93"-54"0,-93 0 0,0 0 0,0 0 0,0 0-2816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6-06T12:20:13.918"/>
    </inkml:context>
    <inkml:brush xml:id="br0">
      <inkml:brushProperty name="width" value="0.16933" units="cm"/>
      <inkml:brushProperty name="height" value="0.16933" units="cm"/>
    </inkml:brush>
  </inkml:definitions>
  <inkml:trace contextRef="#ctx0" brushRef="#br0">3036 2614 8704,'0'0'-128,"0"0"0,0 0-5760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6-06T12:20:13.919"/>
    </inkml:context>
    <inkml:brush xml:id="br0">
      <inkml:brushProperty name="width" value="0.16933" units="cm"/>
      <inkml:brushProperty name="height" value="0.16933" units="cm"/>
    </inkml:brush>
  </inkml:definitions>
  <inkml:trace contextRef="#ctx0" brushRef="#br0">3323 2468 2048,'0'0'0,"0"0"-1152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PA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8B9DC-FC6D-4F87-856E-8982C3429997}" type="datetimeFigureOut">
              <a:rPr lang="es-PA" smtClean="0"/>
              <a:t>06/09/2018</a:t>
            </a:fld>
            <a:endParaRPr lang="es-PA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90110-126D-4E52-9FEE-9F091CD09ABF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29711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8B9DC-FC6D-4F87-856E-8982C3429997}" type="datetimeFigureOut">
              <a:rPr lang="es-PA" smtClean="0"/>
              <a:t>06/09/2018</a:t>
            </a:fld>
            <a:endParaRPr lang="es-PA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90110-126D-4E52-9FEE-9F091CD09ABF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527619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8B9DC-FC6D-4F87-856E-8982C3429997}" type="datetimeFigureOut">
              <a:rPr lang="es-PA" smtClean="0"/>
              <a:t>06/09/2018</a:t>
            </a:fld>
            <a:endParaRPr lang="es-PA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90110-126D-4E52-9FEE-9F091CD09ABF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516341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8B9DC-FC6D-4F87-856E-8982C3429997}" type="datetimeFigureOut">
              <a:rPr lang="es-PA" smtClean="0"/>
              <a:t>06/09/2018</a:t>
            </a:fld>
            <a:endParaRPr lang="es-PA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90110-126D-4E52-9FEE-9F091CD09ABF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4207472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8B9DC-FC6D-4F87-856E-8982C3429997}" type="datetimeFigureOut">
              <a:rPr lang="es-PA" smtClean="0"/>
              <a:t>06/09/2018</a:t>
            </a:fld>
            <a:endParaRPr lang="es-PA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90110-126D-4E52-9FEE-9F091CD09ABF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849641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8B9DC-FC6D-4F87-856E-8982C3429997}" type="datetimeFigureOut">
              <a:rPr lang="es-PA" smtClean="0"/>
              <a:t>06/09/2018</a:t>
            </a:fld>
            <a:endParaRPr lang="es-PA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90110-126D-4E52-9FEE-9F091CD09ABF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860125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8B9DC-FC6D-4F87-856E-8982C3429997}" type="datetimeFigureOut">
              <a:rPr lang="es-PA" smtClean="0"/>
              <a:t>06/09/2018</a:t>
            </a:fld>
            <a:endParaRPr lang="es-PA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90110-126D-4E52-9FEE-9F091CD09ABF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448118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8B9DC-FC6D-4F87-856E-8982C3429997}" type="datetimeFigureOut">
              <a:rPr lang="es-PA" smtClean="0"/>
              <a:t>06/09/2018</a:t>
            </a:fld>
            <a:endParaRPr lang="es-PA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90110-126D-4E52-9FEE-9F091CD09ABF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406810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8B9DC-FC6D-4F87-856E-8982C3429997}" type="datetimeFigureOut">
              <a:rPr lang="es-PA" smtClean="0"/>
              <a:t>06/09/2018</a:t>
            </a:fld>
            <a:endParaRPr lang="es-PA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90110-126D-4E52-9FEE-9F091CD09ABF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400034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8B9DC-FC6D-4F87-856E-8982C3429997}" type="datetimeFigureOut">
              <a:rPr lang="es-PA" smtClean="0"/>
              <a:t>06/09/2018</a:t>
            </a:fld>
            <a:endParaRPr lang="es-PA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90110-126D-4E52-9FEE-9F091CD09ABF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755646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A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8B9DC-FC6D-4F87-856E-8982C3429997}" type="datetimeFigureOut">
              <a:rPr lang="es-PA" smtClean="0"/>
              <a:t>06/09/2018</a:t>
            </a:fld>
            <a:endParaRPr lang="es-PA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90110-126D-4E52-9FEE-9F091CD09ABF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412030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6000"/>
            <a:lum/>
          </a:blip>
          <a:srcRect/>
          <a:stretch>
            <a:fillRect t="-50000" b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68B9DC-FC6D-4F87-856E-8982C3429997}" type="datetimeFigureOut">
              <a:rPr lang="es-PA" smtClean="0"/>
              <a:t>06/09/2018</a:t>
            </a:fld>
            <a:endParaRPr lang="es-PA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A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A90110-126D-4E52-9FEE-9F091CD09ABF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623119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jpeg"/><Relationship Id="rId2" Type="http://schemas.openxmlformats.org/officeDocument/2006/relationships/image" Target="../media/image15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png"/><Relationship Id="rId2" Type="http://schemas.openxmlformats.org/officeDocument/2006/relationships/image" Target="../media/image15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8.jpeg"/><Relationship Id="rId4" Type="http://schemas.openxmlformats.org/officeDocument/2006/relationships/image" Target="../media/image15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40.png"/><Relationship Id="rId299" Type="http://schemas.openxmlformats.org/officeDocument/2006/relationships/image" Target="../media/image98.png"/><Relationship Id="rId303" Type="http://schemas.openxmlformats.org/officeDocument/2006/relationships/customXml" Target="../ink/ink205.xml"/><Relationship Id="rId21" Type="http://schemas.openxmlformats.org/officeDocument/2006/relationships/image" Target="../media/image12.png"/><Relationship Id="rId42" Type="http://schemas.openxmlformats.org/officeDocument/2006/relationships/customXml" Target="../ink/ink26.xml"/><Relationship Id="rId63" Type="http://schemas.openxmlformats.org/officeDocument/2006/relationships/image" Target="../media/image23.png"/><Relationship Id="rId84" Type="http://schemas.openxmlformats.org/officeDocument/2006/relationships/customXml" Target="../ink/ink57.xml"/><Relationship Id="rId138" Type="http://schemas.openxmlformats.org/officeDocument/2006/relationships/image" Target="../media/image45.png"/><Relationship Id="rId159" Type="http://schemas.openxmlformats.org/officeDocument/2006/relationships/customXml" Target="../ink/ink109.xml"/><Relationship Id="rId324" Type="http://schemas.openxmlformats.org/officeDocument/2006/relationships/customXml" Target="../ink/ink219.xml"/><Relationship Id="rId170" Type="http://schemas.openxmlformats.org/officeDocument/2006/relationships/image" Target="../media/image55.png"/><Relationship Id="rId191" Type="http://schemas.openxmlformats.org/officeDocument/2006/relationships/customXml" Target="../ink/ink133.xml"/><Relationship Id="rId205" Type="http://schemas.openxmlformats.org/officeDocument/2006/relationships/customXml" Target="../ink/ink141.xml"/><Relationship Id="rId226" Type="http://schemas.openxmlformats.org/officeDocument/2006/relationships/image" Target="../media/image72.png"/><Relationship Id="rId247" Type="http://schemas.openxmlformats.org/officeDocument/2006/relationships/customXml" Target="../ink/ink169.xml"/><Relationship Id="rId107" Type="http://schemas.openxmlformats.org/officeDocument/2006/relationships/customXml" Target="../ink/ink72.xml"/><Relationship Id="rId268" Type="http://schemas.openxmlformats.org/officeDocument/2006/relationships/customXml" Target="../ink/ink182.xml"/><Relationship Id="rId289" Type="http://schemas.openxmlformats.org/officeDocument/2006/relationships/customXml" Target="../ink/ink197.xml"/><Relationship Id="rId11" Type="http://schemas.openxmlformats.org/officeDocument/2006/relationships/image" Target="../media/image810.png"/><Relationship Id="rId32" Type="http://schemas.openxmlformats.org/officeDocument/2006/relationships/customXml" Target="../ink/ink18.xml"/><Relationship Id="rId53" Type="http://schemas.openxmlformats.org/officeDocument/2006/relationships/customXml" Target="../ink/ink34.xml"/><Relationship Id="rId74" Type="http://schemas.openxmlformats.org/officeDocument/2006/relationships/customXml" Target="../ink/ink49.xml"/><Relationship Id="rId128" Type="http://schemas.openxmlformats.org/officeDocument/2006/relationships/customXml" Target="../ink/ink88.xml"/><Relationship Id="rId149" Type="http://schemas.openxmlformats.org/officeDocument/2006/relationships/customXml" Target="../ink/ink103.xml"/><Relationship Id="rId314" Type="http://schemas.openxmlformats.org/officeDocument/2006/relationships/customXml" Target="../ink/ink212.xml"/><Relationship Id="rId335" Type="http://schemas.openxmlformats.org/officeDocument/2006/relationships/customXml" Target="../ink/ink227.xml"/><Relationship Id="rId5" Type="http://schemas.openxmlformats.org/officeDocument/2006/relationships/image" Target="../media/image510.png"/><Relationship Id="rId95" Type="http://schemas.openxmlformats.org/officeDocument/2006/relationships/customXml" Target="../ink/ink65.xml"/><Relationship Id="rId160" Type="http://schemas.openxmlformats.org/officeDocument/2006/relationships/image" Target="../media/image52.png"/><Relationship Id="rId181" Type="http://schemas.openxmlformats.org/officeDocument/2006/relationships/customXml" Target="../ink/ink125.xml"/><Relationship Id="rId216" Type="http://schemas.openxmlformats.org/officeDocument/2006/relationships/image" Target="../media/image69.png"/><Relationship Id="rId237" Type="http://schemas.openxmlformats.org/officeDocument/2006/relationships/image" Target="../media/image77.png"/><Relationship Id="rId258" Type="http://schemas.openxmlformats.org/officeDocument/2006/relationships/image" Target="../media/image84.png"/><Relationship Id="rId279" Type="http://schemas.openxmlformats.org/officeDocument/2006/relationships/image" Target="../media/image91.png"/><Relationship Id="rId22" Type="http://schemas.openxmlformats.org/officeDocument/2006/relationships/customXml" Target="../ink/ink11.xml"/><Relationship Id="rId43" Type="http://schemas.openxmlformats.org/officeDocument/2006/relationships/customXml" Target="../ink/ink27.xml"/><Relationship Id="rId64" Type="http://schemas.openxmlformats.org/officeDocument/2006/relationships/customXml" Target="../ink/ink42.xml"/><Relationship Id="rId118" Type="http://schemas.openxmlformats.org/officeDocument/2006/relationships/customXml" Target="../ink/ink79.xml"/><Relationship Id="rId139" Type="http://schemas.openxmlformats.org/officeDocument/2006/relationships/customXml" Target="../ink/ink95.xml"/><Relationship Id="rId290" Type="http://schemas.openxmlformats.org/officeDocument/2006/relationships/image" Target="../media/image94.png"/><Relationship Id="rId304" Type="http://schemas.openxmlformats.org/officeDocument/2006/relationships/image" Target="../media/image100.png"/><Relationship Id="rId325" Type="http://schemas.openxmlformats.org/officeDocument/2006/relationships/image" Target="../media/image107.png"/><Relationship Id="rId85" Type="http://schemas.openxmlformats.org/officeDocument/2006/relationships/image" Target="../media/image29.png"/><Relationship Id="rId150" Type="http://schemas.openxmlformats.org/officeDocument/2006/relationships/image" Target="../media/image48.png"/><Relationship Id="rId171" Type="http://schemas.openxmlformats.org/officeDocument/2006/relationships/customXml" Target="../ink/ink117.xml"/><Relationship Id="rId192" Type="http://schemas.openxmlformats.org/officeDocument/2006/relationships/image" Target="../media/image60.png"/><Relationship Id="rId206" Type="http://schemas.openxmlformats.org/officeDocument/2006/relationships/customXml" Target="../ink/ink142.xml"/><Relationship Id="rId227" Type="http://schemas.openxmlformats.org/officeDocument/2006/relationships/customXml" Target="../ink/ink156.xml"/><Relationship Id="rId248" Type="http://schemas.openxmlformats.org/officeDocument/2006/relationships/image" Target="../media/image80.png"/><Relationship Id="rId269" Type="http://schemas.openxmlformats.org/officeDocument/2006/relationships/customXml" Target="../ink/ink183.xml"/><Relationship Id="rId12" Type="http://schemas.openxmlformats.org/officeDocument/2006/relationships/customXml" Target="../ink/ink5.xml"/><Relationship Id="rId33" Type="http://schemas.openxmlformats.org/officeDocument/2006/relationships/image" Target="../media/image16.png"/><Relationship Id="rId108" Type="http://schemas.openxmlformats.org/officeDocument/2006/relationships/customXml" Target="../ink/ink73.xml"/><Relationship Id="rId129" Type="http://schemas.openxmlformats.org/officeDocument/2006/relationships/image" Target="../media/image42.png"/><Relationship Id="rId280" Type="http://schemas.openxmlformats.org/officeDocument/2006/relationships/customXml" Target="../ink/ink190.xml"/><Relationship Id="rId315" Type="http://schemas.openxmlformats.org/officeDocument/2006/relationships/customXml" Target="../ink/ink213.xml"/><Relationship Id="rId336" Type="http://schemas.openxmlformats.org/officeDocument/2006/relationships/image" Target="../media/image110.png"/><Relationship Id="rId54" Type="http://schemas.openxmlformats.org/officeDocument/2006/relationships/customXml" Target="../ink/ink35.xml"/><Relationship Id="rId75" Type="http://schemas.openxmlformats.org/officeDocument/2006/relationships/image" Target="../media/image27.png"/><Relationship Id="rId96" Type="http://schemas.openxmlformats.org/officeDocument/2006/relationships/customXml" Target="../ink/ink66.xml"/><Relationship Id="rId140" Type="http://schemas.openxmlformats.org/officeDocument/2006/relationships/customXml" Target="../ink/ink96.xml"/><Relationship Id="rId161" Type="http://schemas.openxmlformats.org/officeDocument/2006/relationships/customXml" Target="../ink/ink110.xml"/><Relationship Id="rId182" Type="http://schemas.openxmlformats.org/officeDocument/2006/relationships/customXml" Target="../ink/ink126.xml"/><Relationship Id="rId217" Type="http://schemas.openxmlformats.org/officeDocument/2006/relationships/customXml" Target="../ink/ink149.xml"/><Relationship Id="rId6" Type="http://schemas.openxmlformats.org/officeDocument/2006/relationships/customXml" Target="../ink/ink2.xml"/><Relationship Id="rId238" Type="http://schemas.openxmlformats.org/officeDocument/2006/relationships/customXml" Target="../ink/ink162.xml"/><Relationship Id="rId259" Type="http://schemas.openxmlformats.org/officeDocument/2006/relationships/customXml" Target="../ink/ink176.xml"/><Relationship Id="rId23" Type="http://schemas.openxmlformats.org/officeDocument/2006/relationships/image" Target="../media/image13.png"/><Relationship Id="rId119" Type="http://schemas.openxmlformats.org/officeDocument/2006/relationships/customXml" Target="../ink/ink80.xml"/><Relationship Id="rId270" Type="http://schemas.openxmlformats.org/officeDocument/2006/relationships/customXml" Target="../ink/ink184.xml"/><Relationship Id="rId291" Type="http://schemas.openxmlformats.org/officeDocument/2006/relationships/customXml" Target="../ink/ink198.xml"/><Relationship Id="rId305" Type="http://schemas.openxmlformats.org/officeDocument/2006/relationships/customXml" Target="../ink/ink206.xml"/><Relationship Id="rId326" Type="http://schemas.openxmlformats.org/officeDocument/2006/relationships/customXml" Target="../ink/ink220.xml"/><Relationship Id="rId44" Type="http://schemas.openxmlformats.org/officeDocument/2006/relationships/customXml" Target="../ink/ink28.xml"/><Relationship Id="rId65" Type="http://schemas.openxmlformats.org/officeDocument/2006/relationships/customXml" Target="../ink/ink43.xml"/><Relationship Id="rId86" Type="http://schemas.openxmlformats.org/officeDocument/2006/relationships/customXml" Target="../ink/ink58.xml"/><Relationship Id="rId130" Type="http://schemas.openxmlformats.org/officeDocument/2006/relationships/customXml" Target="../ink/ink89.xml"/><Relationship Id="rId151" Type="http://schemas.openxmlformats.org/officeDocument/2006/relationships/customXml" Target="../ink/ink104.xml"/><Relationship Id="rId172" Type="http://schemas.openxmlformats.org/officeDocument/2006/relationships/customXml" Target="../ink/ink118.xml"/><Relationship Id="rId193" Type="http://schemas.openxmlformats.org/officeDocument/2006/relationships/customXml" Target="../ink/ink134.xml"/><Relationship Id="rId207" Type="http://schemas.openxmlformats.org/officeDocument/2006/relationships/customXml" Target="../ink/ink143.xml"/><Relationship Id="rId228" Type="http://schemas.openxmlformats.org/officeDocument/2006/relationships/image" Target="../media/image73.png"/><Relationship Id="rId249" Type="http://schemas.openxmlformats.org/officeDocument/2006/relationships/customXml" Target="../ink/ink170.xml"/><Relationship Id="rId13" Type="http://schemas.openxmlformats.org/officeDocument/2006/relationships/customXml" Target="../ink/ink6.xml"/><Relationship Id="rId109" Type="http://schemas.openxmlformats.org/officeDocument/2006/relationships/image" Target="../media/image37.png"/><Relationship Id="rId260" Type="http://schemas.openxmlformats.org/officeDocument/2006/relationships/customXml" Target="../ink/ink177.xml"/><Relationship Id="rId281" Type="http://schemas.openxmlformats.org/officeDocument/2006/relationships/image" Target="../media/image92.png"/><Relationship Id="rId316" Type="http://schemas.openxmlformats.org/officeDocument/2006/relationships/customXml" Target="../ink/ink214.xml"/><Relationship Id="rId337" Type="http://schemas.openxmlformats.org/officeDocument/2006/relationships/customXml" Target="../ink/ink228.xml"/><Relationship Id="rId34" Type="http://schemas.openxmlformats.org/officeDocument/2006/relationships/customXml" Target="../ink/ink19.xml"/><Relationship Id="rId55" Type="http://schemas.openxmlformats.org/officeDocument/2006/relationships/image" Target="../media/image21.png"/><Relationship Id="rId76" Type="http://schemas.openxmlformats.org/officeDocument/2006/relationships/customXml" Target="../ink/ink50.xml"/><Relationship Id="rId97" Type="http://schemas.openxmlformats.org/officeDocument/2006/relationships/image" Target="../media/image32.png"/><Relationship Id="rId120" Type="http://schemas.openxmlformats.org/officeDocument/2006/relationships/customXml" Target="../ink/ink81.xml"/><Relationship Id="rId141" Type="http://schemas.openxmlformats.org/officeDocument/2006/relationships/customXml" Target="../ink/ink97.xml"/><Relationship Id="rId7" Type="http://schemas.openxmlformats.org/officeDocument/2006/relationships/image" Target="../media/image610.png"/><Relationship Id="rId162" Type="http://schemas.openxmlformats.org/officeDocument/2006/relationships/image" Target="../media/image53.png"/><Relationship Id="rId183" Type="http://schemas.openxmlformats.org/officeDocument/2006/relationships/image" Target="../media/image58.png"/><Relationship Id="rId218" Type="http://schemas.openxmlformats.org/officeDocument/2006/relationships/customXml" Target="../ink/ink150.xml"/><Relationship Id="rId239" Type="http://schemas.openxmlformats.org/officeDocument/2006/relationships/image" Target="../media/image78.png"/><Relationship Id="rId250" Type="http://schemas.openxmlformats.org/officeDocument/2006/relationships/customXml" Target="../ink/ink171.xml"/><Relationship Id="rId271" Type="http://schemas.openxmlformats.org/officeDocument/2006/relationships/image" Target="../media/image88.png"/><Relationship Id="rId292" Type="http://schemas.openxmlformats.org/officeDocument/2006/relationships/image" Target="../media/image95.png"/><Relationship Id="rId306" Type="http://schemas.openxmlformats.org/officeDocument/2006/relationships/image" Target="../media/image101.png"/><Relationship Id="rId24" Type="http://schemas.openxmlformats.org/officeDocument/2006/relationships/customXml" Target="../ink/ink12.xml"/><Relationship Id="rId45" Type="http://schemas.openxmlformats.org/officeDocument/2006/relationships/customXml" Target="../ink/ink29.xml"/><Relationship Id="rId66" Type="http://schemas.openxmlformats.org/officeDocument/2006/relationships/image" Target="../media/image24.png"/><Relationship Id="rId87" Type="http://schemas.openxmlformats.org/officeDocument/2006/relationships/customXml" Target="../ink/ink59.xml"/><Relationship Id="rId110" Type="http://schemas.openxmlformats.org/officeDocument/2006/relationships/customXml" Target="../ink/ink74.xml"/><Relationship Id="rId131" Type="http://schemas.openxmlformats.org/officeDocument/2006/relationships/image" Target="../media/image43.png"/><Relationship Id="rId327" Type="http://schemas.openxmlformats.org/officeDocument/2006/relationships/customXml" Target="../ink/ink221.xml"/><Relationship Id="rId152" Type="http://schemas.openxmlformats.org/officeDocument/2006/relationships/customXml" Target="../ink/ink105.xml"/><Relationship Id="rId173" Type="http://schemas.openxmlformats.org/officeDocument/2006/relationships/customXml" Target="../ink/ink119.xml"/><Relationship Id="rId194" Type="http://schemas.openxmlformats.org/officeDocument/2006/relationships/image" Target="../media/image61.png"/><Relationship Id="rId208" Type="http://schemas.openxmlformats.org/officeDocument/2006/relationships/image" Target="../media/image66.png"/><Relationship Id="rId229" Type="http://schemas.openxmlformats.org/officeDocument/2006/relationships/customXml" Target="../ink/ink157.xml"/><Relationship Id="rId240" Type="http://schemas.openxmlformats.org/officeDocument/2006/relationships/customXml" Target="../ink/ink163.xml"/><Relationship Id="rId261" Type="http://schemas.openxmlformats.org/officeDocument/2006/relationships/image" Target="../media/image85.png"/><Relationship Id="rId14" Type="http://schemas.openxmlformats.org/officeDocument/2006/relationships/customXml" Target="../ink/ink7.xml"/><Relationship Id="rId35" Type="http://schemas.openxmlformats.org/officeDocument/2006/relationships/customXml" Target="../ink/ink20.xml"/><Relationship Id="rId56" Type="http://schemas.openxmlformats.org/officeDocument/2006/relationships/customXml" Target="../ink/ink36.xml"/><Relationship Id="rId77" Type="http://schemas.openxmlformats.org/officeDocument/2006/relationships/customXml" Target="../ink/ink51.xml"/><Relationship Id="rId100" Type="http://schemas.openxmlformats.org/officeDocument/2006/relationships/image" Target="../media/image33.png"/><Relationship Id="rId282" Type="http://schemas.openxmlformats.org/officeDocument/2006/relationships/customXml" Target="../ink/ink191.xml"/><Relationship Id="rId317" Type="http://schemas.openxmlformats.org/officeDocument/2006/relationships/customXml" Target="../ink/ink215.xml"/><Relationship Id="rId338" Type="http://schemas.openxmlformats.org/officeDocument/2006/relationships/image" Target="../media/image111.png"/><Relationship Id="rId8" Type="http://schemas.openxmlformats.org/officeDocument/2006/relationships/customXml" Target="../ink/ink3.xml"/><Relationship Id="rId98" Type="http://schemas.openxmlformats.org/officeDocument/2006/relationships/customXml" Target="../ink/ink67.xml"/><Relationship Id="rId121" Type="http://schemas.openxmlformats.org/officeDocument/2006/relationships/customXml" Target="../ink/ink82.xml"/><Relationship Id="rId142" Type="http://schemas.openxmlformats.org/officeDocument/2006/relationships/image" Target="../media/image46.png"/><Relationship Id="rId163" Type="http://schemas.openxmlformats.org/officeDocument/2006/relationships/customXml" Target="../ink/ink111.xml"/><Relationship Id="rId184" Type="http://schemas.openxmlformats.org/officeDocument/2006/relationships/customXml" Target="../ink/ink127.xml"/><Relationship Id="rId219" Type="http://schemas.openxmlformats.org/officeDocument/2006/relationships/customXml" Target="../ink/ink151.xml"/><Relationship Id="rId3" Type="http://schemas.microsoft.com/office/2007/relationships/hdphoto" Target="../media/hdphoto3.wdp"/><Relationship Id="rId214" Type="http://schemas.openxmlformats.org/officeDocument/2006/relationships/image" Target="../media/image68.png"/><Relationship Id="rId230" Type="http://schemas.openxmlformats.org/officeDocument/2006/relationships/customXml" Target="../ink/ink158.xml"/><Relationship Id="rId235" Type="http://schemas.openxmlformats.org/officeDocument/2006/relationships/image" Target="../media/image76.png"/><Relationship Id="rId251" Type="http://schemas.openxmlformats.org/officeDocument/2006/relationships/image" Target="../media/image81.png"/><Relationship Id="rId256" Type="http://schemas.openxmlformats.org/officeDocument/2006/relationships/image" Target="../media/image83.png"/><Relationship Id="rId277" Type="http://schemas.openxmlformats.org/officeDocument/2006/relationships/image" Target="../media/image90.png"/><Relationship Id="rId298" Type="http://schemas.openxmlformats.org/officeDocument/2006/relationships/customXml" Target="../ink/ink202.xml"/><Relationship Id="rId25" Type="http://schemas.openxmlformats.org/officeDocument/2006/relationships/image" Target="../media/image14.png"/><Relationship Id="rId46" Type="http://schemas.openxmlformats.org/officeDocument/2006/relationships/image" Target="../media/image18.png"/><Relationship Id="rId67" Type="http://schemas.openxmlformats.org/officeDocument/2006/relationships/customXml" Target="../ink/ink44.xml"/><Relationship Id="rId116" Type="http://schemas.openxmlformats.org/officeDocument/2006/relationships/customXml" Target="../ink/ink78.xml"/><Relationship Id="rId137" Type="http://schemas.openxmlformats.org/officeDocument/2006/relationships/customXml" Target="../ink/ink94.xml"/><Relationship Id="rId158" Type="http://schemas.openxmlformats.org/officeDocument/2006/relationships/image" Target="../media/image51.png"/><Relationship Id="rId272" Type="http://schemas.openxmlformats.org/officeDocument/2006/relationships/customXml" Target="../ink/ink185.xml"/><Relationship Id="rId293" Type="http://schemas.openxmlformats.org/officeDocument/2006/relationships/customXml" Target="../ink/ink199.xml"/><Relationship Id="rId302" Type="http://schemas.openxmlformats.org/officeDocument/2006/relationships/customXml" Target="../ink/ink204.xml"/><Relationship Id="rId307" Type="http://schemas.openxmlformats.org/officeDocument/2006/relationships/customXml" Target="../ink/ink207.xml"/><Relationship Id="rId323" Type="http://schemas.openxmlformats.org/officeDocument/2006/relationships/image" Target="../media/image106.png"/><Relationship Id="rId328" Type="http://schemas.openxmlformats.org/officeDocument/2006/relationships/customXml" Target="../ink/ink222.xml"/><Relationship Id="rId20" Type="http://schemas.openxmlformats.org/officeDocument/2006/relationships/customXml" Target="../ink/ink10.xml"/><Relationship Id="rId41" Type="http://schemas.openxmlformats.org/officeDocument/2006/relationships/customXml" Target="../ink/ink25.xml"/><Relationship Id="rId62" Type="http://schemas.openxmlformats.org/officeDocument/2006/relationships/customXml" Target="../ink/ink41.xml"/><Relationship Id="rId83" Type="http://schemas.openxmlformats.org/officeDocument/2006/relationships/customXml" Target="../ink/ink56.xml"/><Relationship Id="rId88" Type="http://schemas.openxmlformats.org/officeDocument/2006/relationships/image" Target="../media/image30.png"/><Relationship Id="rId111" Type="http://schemas.openxmlformats.org/officeDocument/2006/relationships/customXml" Target="../ink/ink75.xml"/><Relationship Id="rId132" Type="http://schemas.openxmlformats.org/officeDocument/2006/relationships/customXml" Target="../ink/ink90.xml"/><Relationship Id="rId153" Type="http://schemas.openxmlformats.org/officeDocument/2006/relationships/customXml" Target="../ink/ink106.xml"/><Relationship Id="rId174" Type="http://schemas.openxmlformats.org/officeDocument/2006/relationships/image" Target="../media/image56.png"/><Relationship Id="rId179" Type="http://schemas.openxmlformats.org/officeDocument/2006/relationships/customXml" Target="../ink/ink124.xml"/><Relationship Id="rId195" Type="http://schemas.openxmlformats.org/officeDocument/2006/relationships/customXml" Target="../ink/ink135.xml"/><Relationship Id="rId209" Type="http://schemas.openxmlformats.org/officeDocument/2006/relationships/customXml" Target="../ink/ink144.xml"/><Relationship Id="rId190" Type="http://schemas.openxmlformats.org/officeDocument/2006/relationships/customXml" Target="../ink/ink132.xml"/><Relationship Id="rId204" Type="http://schemas.openxmlformats.org/officeDocument/2006/relationships/customXml" Target="../ink/ink140.xml"/><Relationship Id="rId220" Type="http://schemas.openxmlformats.org/officeDocument/2006/relationships/image" Target="../media/image70.png"/><Relationship Id="rId225" Type="http://schemas.openxmlformats.org/officeDocument/2006/relationships/customXml" Target="../ink/ink155.xml"/><Relationship Id="rId241" Type="http://schemas.openxmlformats.org/officeDocument/2006/relationships/customXml" Target="../ink/ink164.xml"/><Relationship Id="rId246" Type="http://schemas.openxmlformats.org/officeDocument/2006/relationships/customXml" Target="../ink/ink168.xml"/><Relationship Id="rId267" Type="http://schemas.openxmlformats.org/officeDocument/2006/relationships/image" Target="../media/image87.png"/><Relationship Id="rId288" Type="http://schemas.openxmlformats.org/officeDocument/2006/relationships/customXml" Target="../ink/ink196.xml"/><Relationship Id="rId15" Type="http://schemas.openxmlformats.org/officeDocument/2006/relationships/image" Target="../media/image910.png"/><Relationship Id="rId36" Type="http://schemas.openxmlformats.org/officeDocument/2006/relationships/customXml" Target="../ink/ink21.xml"/><Relationship Id="rId57" Type="http://schemas.openxmlformats.org/officeDocument/2006/relationships/customXml" Target="../ink/ink37.xml"/><Relationship Id="rId106" Type="http://schemas.openxmlformats.org/officeDocument/2006/relationships/image" Target="../media/image36.png"/><Relationship Id="rId127" Type="http://schemas.openxmlformats.org/officeDocument/2006/relationships/customXml" Target="../ink/ink87.xml"/><Relationship Id="rId262" Type="http://schemas.openxmlformats.org/officeDocument/2006/relationships/customXml" Target="../ink/ink178.xml"/><Relationship Id="rId283" Type="http://schemas.openxmlformats.org/officeDocument/2006/relationships/customXml" Target="../ink/ink192.xml"/><Relationship Id="rId313" Type="http://schemas.openxmlformats.org/officeDocument/2006/relationships/image" Target="../media/image103.png"/><Relationship Id="rId318" Type="http://schemas.openxmlformats.org/officeDocument/2006/relationships/image" Target="../media/image104.png"/><Relationship Id="rId339" Type="http://schemas.openxmlformats.org/officeDocument/2006/relationships/customXml" Target="../ink/ink229.xml"/><Relationship Id="rId10" Type="http://schemas.openxmlformats.org/officeDocument/2006/relationships/customXml" Target="../ink/ink4.xml"/><Relationship Id="rId31" Type="http://schemas.openxmlformats.org/officeDocument/2006/relationships/image" Target="../media/image15.png"/><Relationship Id="rId52" Type="http://schemas.openxmlformats.org/officeDocument/2006/relationships/image" Target="../media/image20.png"/><Relationship Id="rId73" Type="http://schemas.openxmlformats.org/officeDocument/2006/relationships/customXml" Target="../ink/ink48.xml"/><Relationship Id="rId78" Type="http://schemas.openxmlformats.org/officeDocument/2006/relationships/customXml" Target="../ink/ink52.xml"/><Relationship Id="rId94" Type="http://schemas.openxmlformats.org/officeDocument/2006/relationships/customXml" Target="../ink/ink64.xml"/><Relationship Id="rId99" Type="http://schemas.openxmlformats.org/officeDocument/2006/relationships/customXml" Target="../ink/ink68.xml"/><Relationship Id="rId101" Type="http://schemas.openxmlformats.org/officeDocument/2006/relationships/customXml" Target="../ink/ink69.xml"/><Relationship Id="rId122" Type="http://schemas.openxmlformats.org/officeDocument/2006/relationships/customXml" Target="../ink/ink83.xml"/><Relationship Id="rId143" Type="http://schemas.openxmlformats.org/officeDocument/2006/relationships/customXml" Target="../ink/ink98.xml"/><Relationship Id="rId148" Type="http://schemas.openxmlformats.org/officeDocument/2006/relationships/customXml" Target="../ink/ink102.xml"/><Relationship Id="rId164" Type="http://schemas.openxmlformats.org/officeDocument/2006/relationships/image" Target="../media/image54.png"/><Relationship Id="rId169" Type="http://schemas.openxmlformats.org/officeDocument/2006/relationships/customXml" Target="../ink/ink116.xml"/><Relationship Id="rId185" Type="http://schemas.openxmlformats.org/officeDocument/2006/relationships/customXml" Target="../ink/ink128.xml"/><Relationship Id="rId334" Type="http://schemas.openxmlformats.org/officeDocument/2006/relationships/image" Target="../media/image109.png"/><Relationship Id="rId4" Type="http://schemas.openxmlformats.org/officeDocument/2006/relationships/customXml" Target="../ink/ink1.xml"/><Relationship Id="rId9" Type="http://schemas.openxmlformats.org/officeDocument/2006/relationships/image" Target="../media/image710.png"/><Relationship Id="rId180" Type="http://schemas.openxmlformats.org/officeDocument/2006/relationships/image" Target="../media/image57.png"/><Relationship Id="rId210" Type="http://schemas.openxmlformats.org/officeDocument/2006/relationships/customXml" Target="../ink/ink145.xml"/><Relationship Id="rId215" Type="http://schemas.openxmlformats.org/officeDocument/2006/relationships/customXml" Target="../ink/ink148.xml"/><Relationship Id="rId236" Type="http://schemas.openxmlformats.org/officeDocument/2006/relationships/customXml" Target="../ink/ink161.xml"/><Relationship Id="rId257" Type="http://schemas.openxmlformats.org/officeDocument/2006/relationships/customXml" Target="../ink/ink175.xml"/><Relationship Id="rId278" Type="http://schemas.openxmlformats.org/officeDocument/2006/relationships/customXml" Target="../ink/ink189.xml"/><Relationship Id="rId26" Type="http://schemas.openxmlformats.org/officeDocument/2006/relationships/customXml" Target="../ink/ink13.xml"/><Relationship Id="rId231" Type="http://schemas.openxmlformats.org/officeDocument/2006/relationships/image" Target="../media/image74.png"/><Relationship Id="rId252" Type="http://schemas.openxmlformats.org/officeDocument/2006/relationships/customXml" Target="../ink/ink172.xml"/><Relationship Id="rId273" Type="http://schemas.openxmlformats.org/officeDocument/2006/relationships/customXml" Target="../ink/ink186.xml"/><Relationship Id="rId294" Type="http://schemas.openxmlformats.org/officeDocument/2006/relationships/customXml" Target="../ink/ink200.xml"/><Relationship Id="rId308" Type="http://schemas.openxmlformats.org/officeDocument/2006/relationships/customXml" Target="../ink/ink208.xml"/><Relationship Id="rId329" Type="http://schemas.openxmlformats.org/officeDocument/2006/relationships/customXml" Target="../ink/ink223.xml"/><Relationship Id="rId47" Type="http://schemas.openxmlformats.org/officeDocument/2006/relationships/customXml" Target="../ink/ink30.xml"/><Relationship Id="rId68" Type="http://schemas.openxmlformats.org/officeDocument/2006/relationships/image" Target="../media/image25.png"/><Relationship Id="rId89" Type="http://schemas.openxmlformats.org/officeDocument/2006/relationships/customXml" Target="../ink/ink60.xml"/><Relationship Id="rId112" Type="http://schemas.openxmlformats.org/officeDocument/2006/relationships/image" Target="../media/image38.png"/><Relationship Id="rId133" Type="http://schemas.openxmlformats.org/officeDocument/2006/relationships/customXml" Target="../ink/ink91.xml"/><Relationship Id="rId154" Type="http://schemas.openxmlformats.org/officeDocument/2006/relationships/image" Target="../media/image49.png"/><Relationship Id="rId175" Type="http://schemas.openxmlformats.org/officeDocument/2006/relationships/customXml" Target="../ink/ink120.xml"/><Relationship Id="rId196" Type="http://schemas.openxmlformats.org/officeDocument/2006/relationships/image" Target="../media/image62.png"/><Relationship Id="rId200" Type="http://schemas.openxmlformats.org/officeDocument/2006/relationships/image" Target="../media/image64.png"/><Relationship Id="rId16" Type="http://schemas.openxmlformats.org/officeDocument/2006/relationships/customXml" Target="../ink/ink8.xml"/><Relationship Id="rId221" Type="http://schemas.openxmlformats.org/officeDocument/2006/relationships/customXml" Target="../ink/ink152.xml"/><Relationship Id="rId242" Type="http://schemas.openxmlformats.org/officeDocument/2006/relationships/image" Target="../media/image79.png"/><Relationship Id="rId263" Type="http://schemas.openxmlformats.org/officeDocument/2006/relationships/customXml" Target="../ink/ink179.xml"/><Relationship Id="rId284" Type="http://schemas.openxmlformats.org/officeDocument/2006/relationships/image" Target="../media/image93.png"/><Relationship Id="rId319" Type="http://schemas.openxmlformats.org/officeDocument/2006/relationships/customXml" Target="../ink/ink216.xml"/><Relationship Id="rId37" Type="http://schemas.openxmlformats.org/officeDocument/2006/relationships/image" Target="../media/image17.png"/><Relationship Id="rId58" Type="http://schemas.openxmlformats.org/officeDocument/2006/relationships/customXml" Target="../ink/ink38.xml"/><Relationship Id="rId79" Type="http://schemas.openxmlformats.org/officeDocument/2006/relationships/customXml" Target="../ink/ink53.xml"/><Relationship Id="rId102" Type="http://schemas.openxmlformats.org/officeDocument/2006/relationships/image" Target="../media/image34.png"/><Relationship Id="rId123" Type="http://schemas.openxmlformats.org/officeDocument/2006/relationships/customXml" Target="../ink/ink84.xml"/><Relationship Id="rId144" Type="http://schemas.openxmlformats.org/officeDocument/2006/relationships/customXml" Target="../ink/ink99.xml"/><Relationship Id="rId330" Type="http://schemas.openxmlformats.org/officeDocument/2006/relationships/image" Target="../media/image108.png"/><Relationship Id="rId90" Type="http://schemas.openxmlformats.org/officeDocument/2006/relationships/image" Target="../media/image31.png"/><Relationship Id="rId165" Type="http://schemas.openxmlformats.org/officeDocument/2006/relationships/customXml" Target="../ink/ink112.xml"/><Relationship Id="rId186" Type="http://schemas.openxmlformats.org/officeDocument/2006/relationships/image" Target="../media/image59.png"/><Relationship Id="rId211" Type="http://schemas.openxmlformats.org/officeDocument/2006/relationships/customXml" Target="../ink/ink146.xml"/><Relationship Id="rId232" Type="http://schemas.openxmlformats.org/officeDocument/2006/relationships/customXml" Target="../ink/ink159.xml"/><Relationship Id="rId253" Type="http://schemas.openxmlformats.org/officeDocument/2006/relationships/image" Target="../media/image82.png"/><Relationship Id="rId274" Type="http://schemas.openxmlformats.org/officeDocument/2006/relationships/customXml" Target="../ink/ink187.xml"/><Relationship Id="rId295" Type="http://schemas.openxmlformats.org/officeDocument/2006/relationships/image" Target="../media/image96.png"/><Relationship Id="rId309" Type="http://schemas.openxmlformats.org/officeDocument/2006/relationships/customXml" Target="../ink/ink209.xml"/><Relationship Id="rId27" Type="http://schemas.openxmlformats.org/officeDocument/2006/relationships/customXml" Target="../ink/ink14.xml"/><Relationship Id="rId48" Type="http://schemas.openxmlformats.org/officeDocument/2006/relationships/image" Target="../media/image19.png"/><Relationship Id="rId69" Type="http://schemas.openxmlformats.org/officeDocument/2006/relationships/customXml" Target="../ink/ink45.xml"/><Relationship Id="rId113" Type="http://schemas.openxmlformats.org/officeDocument/2006/relationships/customXml" Target="../ink/ink76.xml"/><Relationship Id="rId134" Type="http://schemas.openxmlformats.org/officeDocument/2006/relationships/customXml" Target="../ink/ink92.xml"/><Relationship Id="rId320" Type="http://schemas.openxmlformats.org/officeDocument/2006/relationships/image" Target="../media/image105.png"/><Relationship Id="rId80" Type="http://schemas.openxmlformats.org/officeDocument/2006/relationships/image" Target="../media/image28.png"/><Relationship Id="rId155" Type="http://schemas.openxmlformats.org/officeDocument/2006/relationships/customXml" Target="../ink/ink107.xml"/><Relationship Id="rId176" Type="http://schemas.openxmlformats.org/officeDocument/2006/relationships/customXml" Target="../ink/ink121.xml"/><Relationship Id="rId197" Type="http://schemas.openxmlformats.org/officeDocument/2006/relationships/customXml" Target="../ink/ink136.xml"/><Relationship Id="rId201" Type="http://schemas.openxmlformats.org/officeDocument/2006/relationships/customXml" Target="../ink/ink138.xml"/><Relationship Id="rId222" Type="http://schemas.openxmlformats.org/officeDocument/2006/relationships/customXml" Target="../ink/ink153.xml"/><Relationship Id="rId243" Type="http://schemas.openxmlformats.org/officeDocument/2006/relationships/customXml" Target="../ink/ink165.xml"/><Relationship Id="rId264" Type="http://schemas.openxmlformats.org/officeDocument/2006/relationships/image" Target="../media/image86.png"/><Relationship Id="rId285" Type="http://schemas.openxmlformats.org/officeDocument/2006/relationships/customXml" Target="../ink/ink193.xml"/><Relationship Id="rId17" Type="http://schemas.openxmlformats.org/officeDocument/2006/relationships/image" Target="../media/image1010.png"/><Relationship Id="rId38" Type="http://schemas.openxmlformats.org/officeDocument/2006/relationships/customXml" Target="../ink/ink22.xml"/><Relationship Id="rId59" Type="http://schemas.openxmlformats.org/officeDocument/2006/relationships/customXml" Target="../ink/ink39.xml"/><Relationship Id="rId103" Type="http://schemas.openxmlformats.org/officeDocument/2006/relationships/customXml" Target="../ink/ink70.xml"/><Relationship Id="rId124" Type="http://schemas.openxmlformats.org/officeDocument/2006/relationships/customXml" Target="../ink/ink85.xml"/><Relationship Id="rId310" Type="http://schemas.openxmlformats.org/officeDocument/2006/relationships/image" Target="../media/image102.png"/><Relationship Id="rId70" Type="http://schemas.openxmlformats.org/officeDocument/2006/relationships/customXml" Target="../ink/ink46.xml"/><Relationship Id="rId91" Type="http://schemas.openxmlformats.org/officeDocument/2006/relationships/customXml" Target="../ink/ink61.xml"/><Relationship Id="rId145" Type="http://schemas.openxmlformats.org/officeDocument/2006/relationships/customXml" Target="../ink/ink100.xml"/><Relationship Id="rId166" Type="http://schemas.openxmlformats.org/officeDocument/2006/relationships/customXml" Target="../ink/ink113.xml"/><Relationship Id="rId187" Type="http://schemas.openxmlformats.org/officeDocument/2006/relationships/customXml" Target="../ink/ink129.xml"/><Relationship Id="rId331" Type="http://schemas.openxmlformats.org/officeDocument/2006/relationships/customXml" Target="../ink/ink224.xml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67.png"/><Relationship Id="rId233" Type="http://schemas.openxmlformats.org/officeDocument/2006/relationships/image" Target="../media/image75.png"/><Relationship Id="rId254" Type="http://schemas.openxmlformats.org/officeDocument/2006/relationships/customXml" Target="../ink/ink173.xml"/><Relationship Id="rId28" Type="http://schemas.openxmlformats.org/officeDocument/2006/relationships/customXml" Target="../ink/ink15.xml"/><Relationship Id="rId49" Type="http://schemas.openxmlformats.org/officeDocument/2006/relationships/customXml" Target="../ink/ink31.xml"/><Relationship Id="rId114" Type="http://schemas.openxmlformats.org/officeDocument/2006/relationships/customXml" Target="../ink/ink77.xml"/><Relationship Id="rId275" Type="http://schemas.openxmlformats.org/officeDocument/2006/relationships/image" Target="../media/image89.png"/><Relationship Id="rId296" Type="http://schemas.openxmlformats.org/officeDocument/2006/relationships/customXml" Target="../ink/ink201.xml"/><Relationship Id="rId300" Type="http://schemas.openxmlformats.org/officeDocument/2006/relationships/customXml" Target="../ink/ink203.xml"/><Relationship Id="rId60" Type="http://schemas.openxmlformats.org/officeDocument/2006/relationships/customXml" Target="../ink/ink40.xml"/><Relationship Id="rId81" Type="http://schemas.openxmlformats.org/officeDocument/2006/relationships/customXml" Target="../ink/ink54.xml"/><Relationship Id="rId135" Type="http://schemas.openxmlformats.org/officeDocument/2006/relationships/customXml" Target="../ink/ink93.xml"/><Relationship Id="rId156" Type="http://schemas.openxmlformats.org/officeDocument/2006/relationships/image" Target="../media/image50.png"/><Relationship Id="rId177" Type="http://schemas.openxmlformats.org/officeDocument/2006/relationships/customXml" Target="../ink/ink122.xml"/><Relationship Id="rId198" Type="http://schemas.openxmlformats.org/officeDocument/2006/relationships/image" Target="../media/image63.png"/><Relationship Id="rId321" Type="http://schemas.openxmlformats.org/officeDocument/2006/relationships/customXml" Target="../ink/ink217.xml"/><Relationship Id="rId342" Type="http://schemas.openxmlformats.org/officeDocument/2006/relationships/image" Target="../media/image114.png"/><Relationship Id="rId202" Type="http://schemas.openxmlformats.org/officeDocument/2006/relationships/image" Target="../media/image65.png"/><Relationship Id="rId223" Type="http://schemas.openxmlformats.org/officeDocument/2006/relationships/customXml" Target="../ink/ink154.xml"/><Relationship Id="rId244" Type="http://schemas.openxmlformats.org/officeDocument/2006/relationships/customXml" Target="../ink/ink166.xml"/><Relationship Id="rId18" Type="http://schemas.openxmlformats.org/officeDocument/2006/relationships/customXml" Target="../ink/ink9.xml"/><Relationship Id="rId39" Type="http://schemas.openxmlformats.org/officeDocument/2006/relationships/customXml" Target="../ink/ink23.xml"/><Relationship Id="rId265" Type="http://schemas.openxmlformats.org/officeDocument/2006/relationships/customXml" Target="../ink/ink180.xml"/><Relationship Id="rId286" Type="http://schemas.openxmlformats.org/officeDocument/2006/relationships/customXml" Target="../ink/ink194.xml"/><Relationship Id="rId50" Type="http://schemas.openxmlformats.org/officeDocument/2006/relationships/customXml" Target="../ink/ink32.xml"/><Relationship Id="rId104" Type="http://schemas.openxmlformats.org/officeDocument/2006/relationships/image" Target="../media/image35.png"/><Relationship Id="rId125" Type="http://schemas.openxmlformats.org/officeDocument/2006/relationships/image" Target="../media/image41.png"/><Relationship Id="rId146" Type="http://schemas.openxmlformats.org/officeDocument/2006/relationships/customXml" Target="../ink/ink101.xml"/><Relationship Id="rId167" Type="http://schemas.openxmlformats.org/officeDocument/2006/relationships/customXml" Target="../ink/ink114.xml"/><Relationship Id="rId188" Type="http://schemas.openxmlformats.org/officeDocument/2006/relationships/customXml" Target="../ink/ink130.xml"/><Relationship Id="rId311" Type="http://schemas.openxmlformats.org/officeDocument/2006/relationships/customXml" Target="../ink/ink210.xml"/><Relationship Id="rId332" Type="http://schemas.openxmlformats.org/officeDocument/2006/relationships/customXml" Target="../ink/ink225.xml"/><Relationship Id="rId71" Type="http://schemas.openxmlformats.org/officeDocument/2006/relationships/image" Target="../media/image26.png"/><Relationship Id="rId92" Type="http://schemas.openxmlformats.org/officeDocument/2006/relationships/customXml" Target="../ink/ink62.xml"/><Relationship Id="rId213" Type="http://schemas.openxmlformats.org/officeDocument/2006/relationships/customXml" Target="../ink/ink147.xml"/><Relationship Id="rId234" Type="http://schemas.openxmlformats.org/officeDocument/2006/relationships/customXml" Target="../ink/ink160.xml"/><Relationship Id="rId2" Type="http://schemas.openxmlformats.org/officeDocument/2006/relationships/image" Target="../media/image11.png"/><Relationship Id="rId29" Type="http://schemas.openxmlformats.org/officeDocument/2006/relationships/customXml" Target="../ink/ink16.xml"/><Relationship Id="rId255" Type="http://schemas.openxmlformats.org/officeDocument/2006/relationships/customXml" Target="../ink/ink174.xml"/><Relationship Id="rId276" Type="http://schemas.openxmlformats.org/officeDocument/2006/relationships/customXml" Target="../ink/ink188.xml"/><Relationship Id="rId297" Type="http://schemas.openxmlformats.org/officeDocument/2006/relationships/image" Target="../media/image97.png"/><Relationship Id="rId40" Type="http://schemas.openxmlformats.org/officeDocument/2006/relationships/customXml" Target="../ink/ink24.xml"/><Relationship Id="rId115" Type="http://schemas.openxmlformats.org/officeDocument/2006/relationships/image" Target="../media/image39.png"/><Relationship Id="rId136" Type="http://schemas.openxmlformats.org/officeDocument/2006/relationships/image" Target="../media/image44.png"/><Relationship Id="rId157" Type="http://schemas.openxmlformats.org/officeDocument/2006/relationships/customXml" Target="../ink/ink108.xml"/><Relationship Id="rId178" Type="http://schemas.openxmlformats.org/officeDocument/2006/relationships/customXml" Target="../ink/ink123.xml"/><Relationship Id="rId301" Type="http://schemas.openxmlformats.org/officeDocument/2006/relationships/image" Target="../media/image99.png"/><Relationship Id="rId322" Type="http://schemas.openxmlformats.org/officeDocument/2006/relationships/customXml" Target="../ink/ink218.xml"/><Relationship Id="rId61" Type="http://schemas.openxmlformats.org/officeDocument/2006/relationships/image" Target="../media/image22.png"/><Relationship Id="rId82" Type="http://schemas.openxmlformats.org/officeDocument/2006/relationships/customXml" Target="../ink/ink55.xml"/><Relationship Id="rId199" Type="http://schemas.openxmlformats.org/officeDocument/2006/relationships/customXml" Target="../ink/ink137.xml"/><Relationship Id="rId203" Type="http://schemas.openxmlformats.org/officeDocument/2006/relationships/customXml" Target="../ink/ink139.xml"/><Relationship Id="rId19" Type="http://schemas.openxmlformats.org/officeDocument/2006/relationships/image" Target="../media/image118.png"/><Relationship Id="rId224" Type="http://schemas.openxmlformats.org/officeDocument/2006/relationships/image" Target="../media/image71.png"/><Relationship Id="rId245" Type="http://schemas.openxmlformats.org/officeDocument/2006/relationships/customXml" Target="../ink/ink167.xml"/><Relationship Id="rId266" Type="http://schemas.openxmlformats.org/officeDocument/2006/relationships/customXml" Target="../ink/ink181.xml"/><Relationship Id="rId287" Type="http://schemas.openxmlformats.org/officeDocument/2006/relationships/customXml" Target="../ink/ink195.xml"/><Relationship Id="rId30" Type="http://schemas.openxmlformats.org/officeDocument/2006/relationships/customXml" Target="../ink/ink17.xml"/><Relationship Id="rId105" Type="http://schemas.openxmlformats.org/officeDocument/2006/relationships/customXml" Target="../ink/ink71.xml"/><Relationship Id="rId126" Type="http://schemas.openxmlformats.org/officeDocument/2006/relationships/customXml" Target="../ink/ink86.xml"/><Relationship Id="rId147" Type="http://schemas.openxmlformats.org/officeDocument/2006/relationships/image" Target="../media/image47.png"/><Relationship Id="rId168" Type="http://schemas.openxmlformats.org/officeDocument/2006/relationships/customXml" Target="../ink/ink115.xml"/><Relationship Id="rId312" Type="http://schemas.openxmlformats.org/officeDocument/2006/relationships/customXml" Target="../ink/ink211.xml"/><Relationship Id="rId333" Type="http://schemas.openxmlformats.org/officeDocument/2006/relationships/customXml" Target="../ink/ink226.xml"/><Relationship Id="rId51" Type="http://schemas.openxmlformats.org/officeDocument/2006/relationships/customXml" Target="../ink/ink33.xml"/><Relationship Id="rId72" Type="http://schemas.openxmlformats.org/officeDocument/2006/relationships/customXml" Target="../ink/ink47.xml"/><Relationship Id="rId93" Type="http://schemas.openxmlformats.org/officeDocument/2006/relationships/customXml" Target="../ink/ink63.xml"/><Relationship Id="rId189" Type="http://schemas.openxmlformats.org/officeDocument/2006/relationships/customXml" Target="../ink/ink13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png"/><Relationship Id="rId3" Type="http://schemas.microsoft.com/office/2007/relationships/hdphoto" Target="../media/hdphoto4.wdp"/><Relationship Id="rId7" Type="http://schemas.openxmlformats.org/officeDocument/2006/relationships/image" Target="../media/image116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5.png"/><Relationship Id="rId5" Type="http://schemas.microsoft.com/office/2007/relationships/hdphoto" Target="../media/hdphoto5.wdp"/><Relationship Id="rId4" Type="http://schemas.openxmlformats.org/officeDocument/2006/relationships/image" Target="../media/image113.png"/></Relationships>
</file>

<file path=ppt/slides/_rels/slide9.xml.rels><?xml version="1.0" encoding="UTF-8" standalone="yes"?>
<Relationships xmlns="http://schemas.openxmlformats.org/package/2006/relationships"><Relationship Id="rId13" Type="http://schemas.microsoft.com/office/2007/relationships/hdphoto" Target="../media/hdphoto7.wdp"/><Relationship Id="rId18" Type="http://schemas.openxmlformats.org/officeDocument/2006/relationships/image" Target="../media/image130.png"/><Relationship Id="rId26" Type="http://schemas.microsoft.com/office/2007/relationships/hdphoto" Target="../media/hdphoto13.wdp"/><Relationship Id="rId39" Type="http://schemas.openxmlformats.org/officeDocument/2006/relationships/image" Target="../media/image141.png"/><Relationship Id="rId3" Type="http://schemas.openxmlformats.org/officeDocument/2006/relationships/image" Target="../media/image119.jpeg"/><Relationship Id="rId21" Type="http://schemas.microsoft.com/office/2007/relationships/hdphoto" Target="../media/hdphoto11.wdp"/><Relationship Id="rId34" Type="http://schemas.microsoft.com/office/2007/relationships/hdphoto" Target="../media/hdphoto17.wdp"/><Relationship Id="rId42" Type="http://schemas.microsoft.com/office/2007/relationships/hdphoto" Target="../media/hdphoto21.wdp"/><Relationship Id="rId47" Type="http://schemas.openxmlformats.org/officeDocument/2006/relationships/image" Target="../media/image145.jpeg"/><Relationship Id="rId50" Type="http://schemas.openxmlformats.org/officeDocument/2006/relationships/image" Target="../media/image148.jpeg"/><Relationship Id="rId7" Type="http://schemas.openxmlformats.org/officeDocument/2006/relationships/image" Target="../media/image123.jpeg"/><Relationship Id="rId12" Type="http://schemas.openxmlformats.org/officeDocument/2006/relationships/image" Target="../media/image127.png"/><Relationship Id="rId17" Type="http://schemas.microsoft.com/office/2007/relationships/hdphoto" Target="../media/hdphoto9.wdp"/><Relationship Id="rId25" Type="http://schemas.openxmlformats.org/officeDocument/2006/relationships/image" Target="../media/image134.png"/><Relationship Id="rId33" Type="http://schemas.openxmlformats.org/officeDocument/2006/relationships/image" Target="../media/image138.png"/><Relationship Id="rId38" Type="http://schemas.microsoft.com/office/2007/relationships/hdphoto" Target="../media/hdphoto19.wdp"/><Relationship Id="rId46" Type="http://schemas.microsoft.com/office/2007/relationships/hdphoto" Target="../media/hdphoto23.wdp"/><Relationship Id="rId2" Type="http://schemas.openxmlformats.org/officeDocument/2006/relationships/image" Target="../media/image118.jpeg"/><Relationship Id="rId16" Type="http://schemas.openxmlformats.org/officeDocument/2006/relationships/image" Target="../media/image129.png"/><Relationship Id="rId20" Type="http://schemas.openxmlformats.org/officeDocument/2006/relationships/image" Target="../media/image131.png"/><Relationship Id="rId29" Type="http://schemas.openxmlformats.org/officeDocument/2006/relationships/image" Target="../media/image136.png"/><Relationship Id="rId41" Type="http://schemas.openxmlformats.org/officeDocument/2006/relationships/image" Target="../media/image14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2.jpeg"/><Relationship Id="rId11" Type="http://schemas.microsoft.com/office/2007/relationships/hdphoto" Target="../media/hdphoto6.wdp"/><Relationship Id="rId24" Type="http://schemas.microsoft.com/office/2007/relationships/hdphoto" Target="../media/hdphoto12.wdp"/><Relationship Id="rId32" Type="http://schemas.microsoft.com/office/2007/relationships/hdphoto" Target="../media/hdphoto16.wdp"/><Relationship Id="rId37" Type="http://schemas.openxmlformats.org/officeDocument/2006/relationships/image" Target="../media/image140.png"/><Relationship Id="rId40" Type="http://schemas.microsoft.com/office/2007/relationships/hdphoto" Target="../media/hdphoto20.wdp"/><Relationship Id="rId45" Type="http://schemas.openxmlformats.org/officeDocument/2006/relationships/image" Target="../media/image144.png"/><Relationship Id="rId53" Type="http://schemas.openxmlformats.org/officeDocument/2006/relationships/image" Target="../media/image151.jpeg"/><Relationship Id="rId5" Type="http://schemas.openxmlformats.org/officeDocument/2006/relationships/image" Target="../media/image121.jpeg"/><Relationship Id="rId15" Type="http://schemas.microsoft.com/office/2007/relationships/hdphoto" Target="../media/hdphoto8.wdp"/><Relationship Id="rId23" Type="http://schemas.openxmlformats.org/officeDocument/2006/relationships/image" Target="../media/image133.png"/><Relationship Id="rId28" Type="http://schemas.microsoft.com/office/2007/relationships/hdphoto" Target="../media/hdphoto14.wdp"/><Relationship Id="rId36" Type="http://schemas.microsoft.com/office/2007/relationships/hdphoto" Target="../media/hdphoto18.wdp"/><Relationship Id="rId49" Type="http://schemas.openxmlformats.org/officeDocument/2006/relationships/image" Target="../media/image147.jpeg"/><Relationship Id="rId10" Type="http://schemas.openxmlformats.org/officeDocument/2006/relationships/image" Target="../media/image126.png"/><Relationship Id="rId19" Type="http://schemas.microsoft.com/office/2007/relationships/hdphoto" Target="../media/hdphoto10.wdp"/><Relationship Id="rId31" Type="http://schemas.openxmlformats.org/officeDocument/2006/relationships/image" Target="../media/image137.png"/><Relationship Id="rId44" Type="http://schemas.microsoft.com/office/2007/relationships/hdphoto" Target="../media/hdphoto22.wdp"/><Relationship Id="rId52" Type="http://schemas.openxmlformats.org/officeDocument/2006/relationships/image" Target="../media/image150.jpeg"/><Relationship Id="rId4" Type="http://schemas.openxmlformats.org/officeDocument/2006/relationships/image" Target="../media/image120.jpeg"/><Relationship Id="rId9" Type="http://schemas.openxmlformats.org/officeDocument/2006/relationships/image" Target="../media/image125.jpeg"/><Relationship Id="rId14" Type="http://schemas.openxmlformats.org/officeDocument/2006/relationships/image" Target="../media/image128.png"/><Relationship Id="rId22" Type="http://schemas.openxmlformats.org/officeDocument/2006/relationships/image" Target="../media/image132.jpeg"/><Relationship Id="rId27" Type="http://schemas.openxmlformats.org/officeDocument/2006/relationships/image" Target="../media/image135.png"/><Relationship Id="rId30" Type="http://schemas.microsoft.com/office/2007/relationships/hdphoto" Target="../media/hdphoto15.wdp"/><Relationship Id="rId35" Type="http://schemas.openxmlformats.org/officeDocument/2006/relationships/image" Target="../media/image139.png"/><Relationship Id="rId43" Type="http://schemas.openxmlformats.org/officeDocument/2006/relationships/image" Target="../media/image143.png"/><Relationship Id="rId48" Type="http://schemas.openxmlformats.org/officeDocument/2006/relationships/image" Target="../media/image146.jpeg"/><Relationship Id="rId8" Type="http://schemas.openxmlformats.org/officeDocument/2006/relationships/image" Target="../media/image124.jpeg"/><Relationship Id="rId51" Type="http://schemas.openxmlformats.org/officeDocument/2006/relationships/image" Target="../media/image14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/>
        </p:nvSpPr>
        <p:spPr>
          <a:xfrm>
            <a:off x="8153399" y="3686174"/>
            <a:ext cx="3267075" cy="1838325"/>
          </a:xfrm>
          <a:prstGeom prst="rect">
            <a:avLst/>
          </a:prstGeom>
          <a:solidFill>
            <a:srgbClr val="A9D18E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sp>
        <p:nvSpPr>
          <p:cNvPr id="11" name="Rectángulo 10"/>
          <p:cNvSpPr/>
          <p:nvPr/>
        </p:nvSpPr>
        <p:spPr>
          <a:xfrm>
            <a:off x="542926" y="1114425"/>
            <a:ext cx="8067674" cy="3524250"/>
          </a:xfrm>
          <a:prstGeom prst="rect">
            <a:avLst/>
          </a:prstGeom>
          <a:solidFill>
            <a:srgbClr val="A9D18E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sp>
        <p:nvSpPr>
          <p:cNvPr id="10" name="Rectángulo 9"/>
          <p:cNvSpPr/>
          <p:nvPr/>
        </p:nvSpPr>
        <p:spPr>
          <a:xfrm>
            <a:off x="8381999" y="3876674"/>
            <a:ext cx="3267075" cy="1838325"/>
          </a:xfrm>
          <a:prstGeom prst="rect">
            <a:avLst/>
          </a:prstGeom>
          <a:solidFill>
            <a:srgbClr val="A9D18E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sp>
        <p:nvSpPr>
          <p:cNvPr id="9" name="Rectángulo 8"/>
          <p:cNvSpPr/>
          <p:nvPr/>
        </p:nvSpPr>
        <p:spPr>
          <a:xfrm>
            <a:off x="876300" y="1390650"/>
            <a:ext cx="7962900" cy="3524250"/>
          </a:xfrm>
          <a:prstGeom prst="rect">
            <a:avLst/>
          </a:prstGeom>
          <a:solidFill>
            <a:srgbClr val="A9D18E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533" t="30769" r="52867" b="51539"/>
          <a:stretch/>
        </p:blipFill>
        <p:spPr>
          <a:xfrm>
            <a:off x="1114424" y="1638300"/>
            <a:ext cx="7496175" cy="3047999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2"/>
          <a:srcRect l="46673" t="31543" r="25422" b="51539"/>
          <a:stretch/>
        </p:blipFill>
        <p:spPr>
          <a:xfrm>
            <a:off x="8553450" y="4095751"/>
            <a:ext cx="2905125" cy="1438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0051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803868" y="733530"/>
            <a:ext cx="10560818" cy="5516545"/>
          </a:xfrm>
          <a:prstGeom prst="rect">
            <a:avLst/>
          </a:prstGeom>
          <a:solidFill>
            <a:srgbClr val="D9D9D9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sp>
        <p:nvSpPr>
          <p:cNvPr id="4" name="Rectángulo 3"/>
          <p:cNvSpPr/>
          <p:nvPr/>
        </p:nvSpPr>
        <p:spPr>
          <a:xfrm>
            <a:off x="890956" y="937844"/>
            <a:ext cx="1093763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NI" sz="3600" b="1" dirty="0">
                <a:latin typeface="Calibri" panose="020F0502020204030204" pitchFamily="34" charset="0"/>
                <a:ea typeface="Batang"/>
                <a:cs typeface="Times New Roman" panose="02020603050405020304" pitchFamily="18" charset="0"/>
              </a:rPr>
              <a:t>Evaluación ambiental ex ante del PMARO</a:t>
            </a:r>
          </a:p>
          <a:p>
            <a:endParaRPr lang="es-NI" sz="2800" b="1" dirty="0">
              <a:latin typeface="Calibri" panose="020F0502020204030204" pitchFamily="34" charset="0"/>
              <a:ea typeface="Batang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NI" sz="3200" b="1" dirty="0">
                <a:latin typeface="Calibri" panose="020F0502020204030204" pitchFamily="34" charset="0"/>
                <a:ea typeface="Batang"/>
                <a:cs typeface="Times New Roman" panose="02020603050405020304" pitchFamily="18" charset="0"/>
              </a:rPr>
              <a:t>Comience esta evaluación en las primeras fases de la preparación de la intervención.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NI" sz="3200" b="1" dirty="0">
              <a:latin typeface="Calibri" panose="020F0502020204030204" pitchFamily="34" charset="0"/>
              <a:ea typeface="Batang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NI" sz="3200" b="1" dirty="0">
                <a:latin typeface="Calibri" panose="020F0502020204030204" pitchFamily="34" charset="0"/>
                <a:ea typeface="Batang"/>
                <a:cs typeface="Times New Roman" panose="02020603050405020304" pitchFamily="18" charset="0"/>
              </a:rPr>
              <a:t>No es un ejercicio puramente técnico, incluye a los beneficiarios del PMARO y otras poblaciones afectadas.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NI" sz="3200" b="1" dirty="0">
              <a:latin typeface="Calibri" panose="020F0502020204030204" pitchFamily="34" charset="0"/>
              <a:ea typeface="Batang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NI" sz="3200" b="1" dirty="0">
                <a:latin typeface="Calibri" panose="020F0502020204030204" pitchFamily="34" charset="0"/>
                <a:ea typeface="Batang"/>
                <a:cs typeface="Times New Roman" panose="02020603050405020304" pitchFamily="18" charset="0"/>
              </a:rPr>
              <a:t>No se limita al entorno biofísico, incluye aspectos económicos, sociales y culturales.</a:t>
            </a:r>
            <a:endParaRPr lang="es-PA" sz="3200" b="1" dirty="0"/>
          </a:p>
        </p:txBody>
      </p:sp>
    </p:spTree>
    <p:extLst>
      <p:ext uri="{BB962C8B-B14F-4D97-AF65-F5344CB8AC3E}">
        <p14:creationId xmlns:p14="http://schemas.microsoft.com/office/powerpoint/2010/main" val="18874298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69632" y="299843"/>
            <a:ext cx="11699631" cy="5809026"/>
          </a:xfrm>
          <a:prstGeom prst="rect">
            <a:avLst/>
          </a:prstGeom>
          <a:solidFill>
            <a:srgbClr val="D9D9D9">
              <a:alpha val="60000"/>
            </a:srgbClr>
          </a:solidFill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s-NI" sz="3200" b="1" dirty="0">
                <a:solidFill>
                  <a:srgbClr val="000000"/>
                </a:solidFill>
                <a:latin typeface="Calibri" panose="020F0502020204030204" pitchFamily="34" charset="0"/>
                <a:ea typeface="Batang"/>
                <a:cs typeface="Calibri" panose="020F0502020204030204" pitchFamily="34" charset="0"/>
              </a:rPr>
              <a:t>Existe diversos métodos para la evaluación de impactos ambientales</a:t>
            </a:r>
          </a:p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endParaRPr lang="es-NI" sz="3200" b="1" dirty="0">
              <a:solidFill>
                <a:srgbClr val="000000"/>
              </a:solidFill>
              <a:latin typeface="Calibri" panose="020F0502020204030204" pitchFamily="34" charset="0"/>
              <a:ea typeface="Batang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NI" sz="3200" b="1" dirty="0">
                <a:solidFill>
                  <a:srgbClr val="000000"/>
                </a:solidFill>
                <a:latin typeface="Calibri" panose="020F0502020204030204" pitchFamily="34" charset="0"/>
                <a:ea typeface="Batang"/>
              </a:rPr>
              <a:t>Modelos de identificación </a:t>
            </a:r>
            <a:r>
              <a:rPr lang="es-NI" sz="2400" b="1" dirty="0">
                <a:solidFill>
                  <a:srgbClr val="000000"/>
                </a:solidFill>
                <a:latin typeface="Calibri" panose="020F0502020204030204" pitchFamily="34" charset="0"/>
                <a:ea typeface="Batang"/>
              </a:rPr>
              <a:t>(listas de verificación causa-efecto ambientales, cuestionarios, matrices causa-efecto, matrices cruzadas, diagramas de flujo, otras)</a:t>
            </a:r>
            <a:r>
              <a:rPr lang="es-NI" sz="3200" b="1" dirty="0">
                <a:solidFill>
                  <a:srgbClr val="000000"/>
                </a:solidFill>
                <a:latin typeface="Calibri" panose="020F0502020204030204" pitchFamily="34" charset="0"/>
                <a:ea typeface="Batang"/>
              </a:rPr>
              <a:t>,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NI" sz="3200" b="1" dirty="0">
              <a:solidFill>
                <a:srgbClr val="000000"/>
              </a:solidFill>
              <a:latin typeface="Calibri" panose="020F0502020204030204" pitchFamily="34" charset="0"/>
              <a:ea typeface="Batang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NI" sz="3200" b="1" dirty="0">
                <a:solidFill>
                  <a:srgbClr val="000000"/>
                </a:solidFill>
                <a:latin typeface="Calibri" panose="020F0502020204030204" pitchFamily="34" charset="0"/>
                <a:ea typeface="Batang"/>
              </a:rPr>
              <a:t>Modelos de previsión </a:t>
            </a:r>
            <a:r>
              <a:rPr lang="es-NI" sz="2400" b="1" dirty="0">
                <a:solidFill>
                  <a:srgbClr val="000000"/>
                </a:solidFill>
                <a:latin typeface="Calibri" panose="020F0502020204030204" pitchFamily="34" charset="0"/>
                <a:ea typeface="Batang"/>
              </a:rPr>
              <a:t>(empleo de modelos complementados con pruebas experimentales y ensayos “in situ”, con el fin de predecir las alteraciones en magnitud)</a:t>
            </a:r>
            <a:r>
              <a:rPr lang="es-NI" sz="3200" b="1" dirty="0">
                <a:solidFill>
                  <a:srgbClr val="000000"/>
                </a:solidFill>
                <a:latin typeface="Calibri" panose="020F0502020204030204" pitchFamily="34" charset="0"/>
                <a:ea typeface="Batang"/>
              </a:rPr>
              <a:t>, y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NI" sz="3200" b="1" dirty="0">
              <a:solidFill>
                <a:srgbClr val="000000"/>
              </a:solidFill>
              <a:latin typeface="Calibri" panose="020F0502020204030204" pitchFamily="34" charset="0"/>
              <a:ea typeface="Batang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NI" sz="3200" b="1" dirty="0">
                <a:solidFill>
                  <a:srgbClr val="000000"/>
                </a:solidFill>
                <a:latin typeface="Calibri" panose="020F0502020204030204" pitchFamily="34" charset="0"/>
                <a:ea typeface="Batang"/>
              </a:rPr>
              <a:t>Modelos de evaluación </a:t>
            </a:r>
            <a:r>
              <a:rPr lang="es-NI" sz="2400" b="1" dirty="0">
                <a:solidFill>
                  <a:srgbClr val="000000"/>
                </a:solidFill>
                <a:latin typeface="Calibri" panose="020F0502020204030204" pitchFamily="34" charset="0"/>
                <a:ea typeface="Batang"/>
              </a:rPr>
              <a:t>(cálculo de la evaluación neta del impacto ambiental y la evaluación global de los mismos)</a:t>
            </a:r>
            <a:r>
              <a:rPr lang="es-NI" sz="3200" b="1" dirty="0">
                <a:solidFill>
                  <a:srgbClr val="000000"/>
                </a:solidFill>
                <a:latin typeface="Calibri" panose="020F0502020204030204" pitchFamily="34" charset="0"/>
                <a:ea typeface="Batang"/>
              </a:rPr>
              <a:t>. </a:t>
            </a:r>
            <a:endParaRPr lang="es-PA" sz="3200" b="1" dirty="0"/>
          </a:p>
        </p:txBody>
      </p:sp>
    </p:spTree>
    <p:extLst>
      <p:ext uri="{BB962C8B-B14F-4D97-AF65-F5344CB8AC3E}">
        <p14:creationId xmlns:p14="http://schemas.microsoft.com/office/powerpoint/2010/main" val="29973271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41644" y="251209"/>
            <a:ext cx="11697955" cy="6518386"/>
          </a:xfrm>
          <a:prstGeom prst="rect">
            <a:avLst/>
          </a:prstGeom>
          <a:solidFill>
            <a:srgbClr val="D9D9D9">
              <a:alpha val="60000"/>
            </a:srgbClr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NI" sz="3200" b="1" dirty="0">
                <a:solidFill>
                  <a:srgbClr val="000000"/>
                </a:solidFill>
                <a:latin typeface="Calibri" panose="020F0502020204030204" pitchFamily="34" charset="0"/>
                <a:ea typeface="Batang"/>
                <a:cs typeface="Calibri" panose="020F0502020204030204" pitchFamily="34" charset="0"/>
              </a:rPr>
              <a:t>Matriz de </a:t>
            </a:r>
            <a:r>
              <a:rPr lang="es-NI" sz="3200" b="1" dirty="0" err="1">
                <a:solidFill>
                  <a:srgbClr val="000000"/>
                </a:solidFill>
                <a:latin typeface="Calibri" panose="020F0502020204030204" pitchFamily="34" charset="0"/>
                <a:ea typeface="Batang"/>
                <a:cs typeface="Calibri" panose="020F0502020204030204" pitchFamily="34" charset="0"/>
              </a:rPr>
              <a:t>Leopold</a:t>
            </a:r>
            <a:r>
              <a:rPr lang="es-NI" sz="3200" b="1" dirty="0">
                <a:solidFill>
                  <a:srgbClr val="000000"/>
                </a:solidFill>
                <a:latin typeface="Calibri" panose="020F0502020204030204" pitchFamily="34" charset="0"/>
                <a:ea typeface="Batang"/>
                <a:cs typeface="Calibri" panose="020F0502020204030204" pitchFamily="34" charset="0"/>
              </a:rPr>
              <a:t> Modificada.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es-NI" sz="2400" b="1" dirty="0">
              <a:solidFill>
                <a:srgbClr val="000000"/>
              </a:solidFill>
              <a:latin typeface="Calibri" panose="020F0502020204030204" pitchFamily="34" charset="0"/>
              <a:ea typeface="Batang"/>
              <a:cs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NI" sz="2400" b="1" dirty="0">
                <a:solidFill>
                  <a:srgbClr val="000000"/>
                </a:solidFill>
                <a:latin typeface="Calibri" panose="020F0502020204030204" pitchFamily="34" charset="0"/>
                <a:ea typeface="Batang"/>
                <a:cs typeface="Calibri" panose="020F0502020204030204" pitchFamily="34" charset="0"/>
              </a:rPr>
              <a:t>Tabla de doble entrada de actividades del paquete técnico del productor, sin y con intervención del PMARO.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es-NI" sz="2400" b="1" dirty="0">
              <a:solidFill>
                <a:srgbClr val="000000"/>
              </a:solidFill>
              <a:latin typeface="Calibri" panose="020F0502020204030204" pitchFamily="34" charset="0"/>
              <a:ea typeface="Batang"/>
              <a:cs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NI" sz="2400" b="1" dirty="0">
                <a:solidFill>
                  <a:srgbClr val="000000"/>
                </a:solidFill>
                <a:latin typeface="Calibri" panose="020F0502020204030204" pitchFamily="34" charset="0"/>
                <a:ea typeface="Batang"/>
                <a:cs typeface="Calibri" panose="020F0502020204030204" pitchFamily="34" charset="0"/>
              </a:rPr>
              <a:t>Figuran los factores (efectos), medioambientales susceptibles de recibir impactos.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es-NI" sz="2400" b="1" dirty="0">
              <a:solidFill>
                <a:srgbClr val="000000"/>
              </a:solidFill>
              <a:latin typeface="Calibri" panose="020F0502020204030204" pitchFamily="34" charset="0"/>
              <a:ea typeface="Batang"/>
              <a:cs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NI" sz="2400" b="1" dirty="0">
                <a:solidFill>
                  <a:srgbClr val="000000"/>
                </a:solidFill>
                <a:latin typeface="Calibri" panose="020F0502020204030204" pitchFamily="34" charset="0"/>
                <a:ea typeface="Batang"/>
                <a:cs typeface="Calibri" panose="020F0502020204030204" pitchFamily="34" charset="0"/>
              </a:rPr>
              <a:t>Incorporó valores de impactos (según criterio </a:t>
            </a:r>
            <a:r>
              <a:rPr lang="es-NI" sz="2400" b="1" dirty="0" err="1">
                <a:solidFill>
                  <a:srgbClr val="000000"/>
                </a:solidFill>
                <a:latin typeface="Calibri" panose="020F0502020204030204" pitchFamily="34" charset="0"/>
                <a:ea typeface="Batang"/>
                <a:cs typeface="Calibri" panose="020F0502020204030204" pitchFamily="34" charset="0"/>
              </a:rPr>
              <a:t>cuali</a:t>
            </a:r>
            <a:r>
              <a:rPr lang="es-NI" sz="2400" b="1" dirty="0">
                <a:solidFill>
                  <a:srgbClr val="000000"/>
                </a:solidFill>
                <a:latin typeface="Calibri" panose="020F0502020204030204" pitchFamily="34" charset="0"/>
                <a:ea typeface="Batang"/>
                <a:cs typeface="Calibri" panose="020F0502020204030204" pitchFamily="34" charset="0"/>
              </a:rPr>
              <a:t>-cuantitativos), representado sus gravedades por números: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NI" sz="2400" b="1" dirty="0">
                <a:solidFill>
                  <a:srgbClr val="000000"/>
                </a:solidFill>
                <a:latin typeface="Calibri" panose="020F0502020204030204" pitchFamily="34" charset="0"/>
                <a:ea typeface="Batang"/>
                <a:cs typeface="Calibri" panose="020F0502020204030204" pitchFamily="34" charset="0"/>
              </a:rPr>
              <a:t> </a:t>
            </a:r>
            <a:endParaRPr lang="es-PA" sz="2000" b="1" dirty="0">
              <a:effectLst/>
              <a:latin typeface="Calibri" panose="020F0502020204030204" pitchFamily="34" charset="0"/>
              <a:ea typeface="Batang"/>
              <a:cs typeface="Times New Roman" panose="02020603050405020304" pitchFamily="18" charset="0"/>
            </a:endParaRPr>
          </a:p>
          <a:p>
            <a:pPr marL="3086100" lvl="6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s-NI" sz="2400" b="1" dirty="0">
                <a:solidFill>
                  <a:srgbClr val="000000"/>
                </a:solidFill>
                <a:latin typeface="Calibri" panose="020F0502020204030204" pitchFamily="34" charset="0"/>
                <a:ea typeface="Batang"/>
                <a:cs typeface="Calibri" panose="020F0502020204030204" pitchFamily="34" charset="0"/>
              </a:rPr>
              <a:t>7 - 10 = Alto </a:t>
            </a:r>
            <a:endParaRPr lang="es-PA" sz="2000" b="1" dirty="0">
              <a:effectLst/>
              <a:latin typeface="Calibri" panose="020F0502020204030204" pitchFamily="34" charset="0"/>
              <a:ea typeface="Batang"/>
              <a:cs typeface="Times New Roman" panose="02020603050405020304" pitchFamily="18" charset="0"/>
            </a:endParaRPr>
          </a:p>
          <a:p>
            <a:pPr marL="3086100" lvl="6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s-NI" sz="2400" b="1" dirty="0">
                <a:solidFill>
                  <a:srgbClr val="000000"/>
                </a:solidFill>
                <a:latin typeface="Calibri" panose="020F0502020204030204" pitchFamily="34" charset="0"/>
                <a:ea typeface="Batang"/>
                <a:cs typeface="Calibri" panose="020F0502020204030204" pitchFamily="34" charset="0"/>
              </a:rPr>
              <a:t>4 - 6 = Medio </a:t>
            </a:r>
            <a:endParaRPr lang="es-PA" sz="2000" b="1" dirty="0">
              <a:effectLst/>
              <a:latin typeface="Calibri" panose="020F0502020204030204" pitchFamily="34" charset="0"/>
              <a:ea typeface="Batang"/>
              <a:cs typeface="Times New Roman" panose="02020603050405020304" pitchFamily="18" charset="0"/>
            </a:endParaRPr>
          </a:p>
          <a:p>
            <a:pPr marL="3086100" lvl="6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s-NI" sz="2400" b="1" dirty="0">
                <a:solidFill>
                  <a:srgbClr val="000000"/>
                </a:solidFill>
                <a:latin typeface="Calibri" panose="020F0502020204030204" pitchFamily="34" charset="0"/>
                <a:ea typeface="Batang"/>
                <a:cs typeface="Calibri" panose="020F0502020204030204" pitchFamily="34" charset="0"/>
              </a:rPr>
              <a:t>1 – 3 = Bajo </a:t>
            </a:r>
            <a:endParaRPr lang="es-PA" sz="2000" b="1" dirty="0">
              <a:effectLst/>
              <a:latin typeface="Calibri" panose="020F0502020204030204" pitchFamily="34" charset="0"/>
              <a:ea typeface="Batang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es-NI" sz="2400" b="1" dirty="0">
              <a:solidFill>
                <a:srgbClr val="000000"/>
              </a:solidFill>
              <a:latin typeface="Calibri" panose="020F0502020204030204" pitchFamily="34" charset="0"/>
              <a:ea typeface="Batang"/>
              <a:cs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NI" sz="2400" b="1" dirty="0">
                <a:solidFill>
                  <a:srgbClr val="000000"/>
                </a:solidFill>
                <a:latin typeface="Calibri" panose="020F0502020204030204" pitchFamily="34" charset="0"/>
                <a:ea typeface="Batang"/>
                <a:cs typeface="Calibri" panose="020F0502020204030204" pitchFamily="34" charset="0"/>
              </a:rPr>
              <a:t>Agrega consideraciones de magnitud e importancia y la valoración final expresa el impacto biológico, físico, químico, ecológico, pero también factores socio culturales y económicos. </a:t>
            </a:r>
            <a:endParaRPr lang="es-PA" sz="2000" b="1" dirty="0">
              <a:effectLst/>
              <a:latin typeface="Calibri" panose="020F0502020204030204" pitchFamily="34" charset="0"/>
              <a:ea typeface="Batang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68165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92369" y="586154"/>
            <a:ext cx="11371384" cy="5776390"/>
          </a:xfrm>
          <a:prstGeom prst="rect">
            <a:avLst/>
          </a:prstGeom>
          <a:solidFill>
            <a:srgbClr val="D9D9D9">
              <a:alpha val="60000"/>
            </a:srgbClr>
          </a:solidFill>
        </p:spPr>
        <p:txBody>
          <a:bodyPr wrap="square">
            <a:spAutoFit/>
          </a:bodyPr>
          <a:lstStyle/>
          <a:p>
            <a:pPr marL="342900" lvl="0" indent="-342900" algn="ctr">
              <a:lnSpc>
                <a:spcPct val="107000"/>
              </a:lnSpc>
              <a:spcAft>
                <a:spcPts val="800"/>
              </a:spcAft>
              <a:buFont typeface="+mj-lt"/>
              <a:buAutoNum type="alphaLcPeriod"/>
            </a:pPr>
            <a:r>
              <a:rPr lang="es-NI" sz="2800" b="1" dirty="0">
                <a:effectLst/>
                <a:latin typeface="Calibri" panose="020F0502020204030204" pitchFamily="34" charset="0"/>
                <a:ea typeface="Batang"/>
                <a:cs typeface="Times New Roman" panose="02020603050405020304" pitchFamily="18" charset="0"/>
              </a:rPr>
              <a:t>Medio Físico.</a:t>
            </a:r>
            <a:r>
              <a:rPr lang="es-NI" sz="2400" b="1" dirty="0">
                <a:effectLst/>
                <a:latin typeface="Calibri" panose="020F0502020204030204" pitchFamily="34" charset="0"/>
                <a:ea typeface="Batang"/>
                <a:cs typeface="Times New Roman" panose="02020603050405020304" pitchFamily="18" charset="0"/>
              </a:rPr>
              <a:t> </a:t>
            </a:r>
            <a:r>
              <a:rPr lang="es-PA" sz="2400" b="1" dirty="0">
                <a:latin typeface="Calibri" panose="020F0502020204030204" pitchFamily="34" charset="0"/>
                <a:ea typeface="Batang"/>
                <a:cs typeface="Times New Roman" panose="02020603050405020304" pitchFamily="18" charset="0"/>
              </a:rPr>
              <a:t>	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s-NI" sz="2800" b="1" dirty="0">
                <a:solidFill>
                  <a:srgbClr val="000000"/>
                </a:solidFill>
                <a:latin typeface="Calibri" panose="020F0502020204030204" pitchFamily="34" charset="0"/>
                <a:ea typeface="Batang"/>
                <a:cs typeface="Calibri" panose="020F0502020204030204" pitchFamily="34" charset="0"/>
              </a:rPr>
              <a:t>Suelo y Agua: </a:t>
            </a:r>
            <a:endParaRPr lang="es-PA" sz="2400" b="1" dirty="0">
              <a:effectLst/>
              <a:latin typeface="Calibri" panose="020F0502020204030204" pitchFamily="34" charset="0"/>
              <a:ea typeface="Batang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s-NI" sz="2800" b="1" dirty="0">
                <a:solidFill>
                  <a:srgbClr val="000000"/>
                </a:solidFill>
                <a:latin typeface="Calibri" panose="020F0502020204030204" pitchFamily="34" charset="0"/>
                <a:ea typeface="Batang"/>
                <a:cs typeface="Calibri" panose="020F0502020204030204" pitchFamily="34" charset="0"/>
              </a:rPr>
              <a:t>Contaminación </a:t>
            </a:r>
            <a:r>
              <a:rPr lang="es-NI" sz="2000" b="1" dirty="0">
                <a:solidFill>
                  <a:srgbClr val="000000"/>
                </a:solidFill>
                <a:latin typeface="Calibri" panose="020F0502020204030204" pitchFamily="34" charset="0"/>
                <a:ea typeface="Batang"/>
                <a:cs typeface="Calibri" panose="020F0502020204030204" pitchFamily="34" charset="0"/>
              </a:rPr>
              <a:t>(por posibles desechos o residuos sólidos y líquidos)</a:t>
            </a:r>
            <a:endParaRPr lang="es-PA" sz="2400" b="1" dirty="0">
              <a:effectLst/>
              <a:latin typeface="Calibri" panose="020F0502020204030204" pitchFamily="34" charset="0"/>
              <a:ea typeface="Batang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s-NI" sz="2800" b="1" dirty="0">
                <a:solidFill>
                  <a:srgbClr val="000000"/>
                </a:solidFill>
                <a:latin typeface="Calibri" panose="020F0502020204030204" pitchFamily="34" charset="0"/>
                <a:ea typeface="Batang"/>
                <a:cs typeface="Calibri" panose="020F0502020204030204" pitchFamily="34" charset="0"/>
              </a:rPr>
              <a:t>Erosión provocada por el movimiento de tierra</a:t>
            </a:r>
            <a:r>
              <a:rPr lang="es-NI" sz="2400" b="1" dirty="0">
                <a:solidFill>
                  <a:srgbClr val="000000"/>
                </a:solidFill>
                <a:latin typeface="Calibri" panose="020F0502020204030204" pitchFamily="34" charset="0"/>
                <a:ea typeface="Batang"/>
                <a:cs typeface="Calibri" panose="020F0502020204030204" pitchFamily="34" charset="0"/>
              </a:rPr>
              <a:t> </a:t>
            </a:r>
            <a:r>
              <a:rPr lang="es-NI" sz="2000" b="1" dirty="0">
                <a:solidFill>
                  <a:srgbClr val="000000"/>
                </a:solidFill>
                <a:latin typeface="Calibri" panose="020F0502020204030204" pitchFamily="34" charset="0"/>
                <a:ea typeface="Batang"/>
                <a:cs typeface="Calibri" panose="020F0502020204030204" pitchFamily="34" charset="0"/>
              </a:rPr>
              <a:t>(surcado y forrado de cultivos, tránsito de personas y animales durante el periodo de plantación, alimentación y cosecha)</a:t>
            </a:r>
            <a:r>
              <a:rPr lang="es-NI" sz="2400" b="1" dirty="0">
                <a:solidFill>
                  <a:srgbClr val="000000"/>
                </a:solidFill>
                <a:latin typeface="Calibri" panose="020F0502020204030204" pitchFamily="34" charset="0"/>
                <a:ea typeface="Batang"/>
                <a:cs typeface="Calibri" panose="020F0502020204030204" pitchFamily="34" charset="0"/>
              </a:rPr>
              <a:t>. </a:t>
            </a:r>
            <a:endParaRPr lang="es-PA" sz="2000" b="1" dirty="0">
              <a:effectLst/>
              <a:latin typeface="Calibri" panose="020F0502020204030204" pitchFamily="34" charset="0"/>
              <a:ea typeface="Batang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s-NI" sz="2800" b="1" dirty="0">
                <a:solidFill>
                  <a:srgbClr val="000000"/>
                </a:solidFill>
                <a:latin typeface="Calibri" panose="020F0502020204030204" pitchFamily="34" charset="0"/>
                <a:ea typeface="Batang"/>
                <a:cs typeface="Calibri" panose="020F0502020204030204" pitchFamily="34" charset="0"/>
              </a:rPr>
              <a:t>Compactación </a:t>
            </a:r>
            <a:r>
              <a:rPr lang="es-NI" sz="2000" b="1" dirty="0">
                <a:solidFill>
                  <a:srgbClr val="000000"/>
                </a:solidFill>
                <a:latin typeface="Calibri" panose="020F0502020204030204" pitchFamily="34" charset="0"/>
                <a:ea typeface="Batang"/>
                <a:cs typeface="Calibri" panose="020F0502020204030204" pitchFamily="34" charset="0"/>
              </a:rPr>
              <a:t>(refiriéndose al tránsito que tiene antes y durante la actividad)</a:t>
            </a:r>
            <a:r>
              <a:rPr lang="es-NI" sz="2800" b="1" dirty="0">
                <a:solidFill>
                  <a:srgbClr val="000000"/>
                </a:solidFill>
                <a:latin typeface="Calibri" panose="020F0502020204030204" pitchFamily="34" charset="0"/>
                <a:ea typeface="Batang"/>
                <a:cs typeface="Calibri" panose="020F0502020204030204" pitchFamily="34" charset="0"/>
              </a:rPr>
              <a:t>. </a:t>
            </a:r>
            <a:r>
              <a:rPr lang="es-PA" sz="2400" b="1" dirty="0">
                <a:latin typeface="Calibri" panose="020F0502020204030204" pitchFamily="34" charset="0"/>
                <a:ea typeface="Batang"/>
                <a:cs typeface="Times New Roman" panose="02020603050405020304" pitchFamily="18" charset="0"/>
              </a:rPr>
              <a:t>	</a:t>
            </a:r>
          </a:p>
          <a:p>
            <a:pPr lvl="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endParaRPr lang="es-PA" sz="2000" b="1" dirty="0">
              <a:solidFill>
                <a:srgbClr val="000000"/>
              </a:solidFill>
              <a:latin typeface="Calibri" panose="020F0502020204030204" pitchFamily="34" charset="0"/>
              <a:ea typeface="Batang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s-PA" sz="2000" b="1" dirty="0">
                <a:solidFill>
                  <a:srgbClr val="000000"/>
                </a:solidFill>
                <a:latin typeface="Calibri" panose="020F0502020204030204" pitchFamily="34" charset="0"/>
                <a:ea typeface="Batang"/>
                <a:cs typeface="Times New Roman" panose="02020603050405020304" pitchFamily="18" charset="0"/>
              </a:rPr>
              <a:t>	</a:t>
            </a:r>
            <a:r>
              <a:rPr lang="es-NI" sz="2800" b="1" dirty="0">
                <a:solidFill>
                  <a:srgbClr val="000000"/>
                </a:solidFill>
                <a:latin typeface="Calibri" panose="020F0502020204030204" pitchFamily="34" charset="0"/>
                <a:ea typeface="Batang"/>
                <a:cs typeface="Calibri" panose="020F0502020204030204" pitchFamily="34" charset="0"/>
              </a:rPr>
              <a:t>Aire:</a:t>
            </a:r>
            <a:r>
              <a:rPr lang="es-NI" sz="2400" b="1" dirty="0">
                <a:solidFill>
                  <a:srgbClr val="000000"/>
                </a:solidFill>
                <a:latin typeface="Calibri" panose="020F0502020204030204" pitchFamily="34" charset="0"/>
                <a:ea typeface="Batang"/>
                <a:cs typeface="Calibri" panose="020F0502020204030204" pitchFamily="34" charset="0"/>
              </a:rPr>
              <a:t> </a:t>
            </a:r>
            <a:endParaRPr lang="es-PA" sz="1600" b="1" dirty="0">
              <a:effectLst/>
              <a:latin typeface="Calibri" panose="020F0502020204030204" pitchFamily="34" charset="0"/>
              <a:ea typeface="Batang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s-NI" sz="2800" b="1" dirty="0">
                <a:solidFill>
                  <a:srgbClr val="000000"/>
                </a:solidFill>
                <a:latin typeface="Calibri" panose="020F0502020204030204" pitchFamily="34" charset="0"/>
                <a:ea typeface="Batang"/>
                <a:cs typeface="Calibri" panose="020F0502020204030204" pitchFamily="34" charset="0"/>
              </a:rPr>
              <a:t>Material </a:t>
            </a:r>
            <a:r>
              <a:rPr lang="es-NI" sz="2800" b="1" dirty="0" err="1">
                <a:solidFill>
                  <a:srgbClr val="000000"/>
                </a:solidFill>
                <a:latin typeface="Calibri" panose="020F0502020204030204" pitchFamily="34" charset="0"/>
                <a:ea typeface="Batang"/>
                <a:cs typeface="Calibri" panose="020F0502020204030204" pitchFamily="34" charset="0"/>
              </a:rPr>
              <a:t>particulado</a:t>
            </a:r>
            <a:r>
              <a:rPr lang="es-NI" sz="2800" b="1" dirty="0">
                <a:solidFill>
                  <a:srgbClr val="000000"/>
                </a:solidFill>
                <a:latin typeface="Calibri" panose="020F0502020204030204" pitchFamily="34" charset="0"/>
                <a:ea typeface="Batang"/>
                <a:cs typeface="Calibri" panose="020F0502020204030204" pitchFamily="34" charset="0"/>
              </a:rPr>
              <a:t> </a:t>
            </a:r>
            <a:r>
              <a:rPr lang="es-NI" sz="2000" b="1" dirty="0">
                <a:solidFill>
                  <a:srgbClr val="000000"/>
                </a:solidFill>
                <a:latin typeface="Calibri" panose="020F0502020204030204" pitchFamily="34" charset="0"/>
                <a:ea typeface="Batang"/>
                <a:cs typeface="Calibri" panose="020F0502020204030204" pitchFamily="34" charset="0"/>
              </a:rPr>
              <a:t>(polvo durante el tractorado, </a:t>
            </a:r>
            <a:r>
              <a:rPr lang="es-NI" sz="2000" b="1" dirty="0" err="1">
                <a:solidFill>
                  <a:srgbClr val="000000"/>
                </a:solidFill>
                <a:latin typeface="Calibri" panose="020F0502020204030204" pitchFamily="34" charset="0"/>
                <a:ea typeface="Batang"/>
                <a:cs typeface="Calibri" panose="020F0502020204030204" pitchFamily="34" charset="0"/>
              </a:rPr>
              <a:t>surcamiento</a:t>
            </a:r>
            <a:r>
              <a:rPr lang="es-NI" sz="2000" b="1" dirty="0">
                <a:solidFill>
                  <a:srgbClr val="000000"/>
                </a:solidFill>
                <a:latin typeface="Calibri" panose="020F0502020204030204" pitchFamily="34" charset="0"/>
                <a:ea typeface="Batang"/>
                <a:cs typeface="Calibri" panose="020F0502020204030204" pitchFamily="34" charset="0"/>
              </a:rPr>
              <a:t> y siembra)</a:t>
            </a:r>
            <a:r>
              <a:rPr lang="es-NI" sz="2800" b="1" dirty="0">
                <a:solidFill>
                  <a:srgbClr val="000000"/>
                </a:solidFill>
                <a:latin typeface="Calibri" panose="020F0502020204030204" pitchFamily="34" charset="0"/>
                <a:ea typeface="Batang"/>
                <a:cs typeface="Calibri" panose="020F0502020204030204" pitchFamily="34" charset="0"/>
              </a:rPr>
              <a:t>. </a:t>
            </a:r>
            <a:endParaRPr lang="es-PA" sz="2400" b="1" dirty="0">
              <a:effectLst/>
              <a:latin typeface="Calibri" panose="020F0502020204030204" pitchFamily="34" charset="0"/>
              <a:ea typeface="Batang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s-NI" sz="2800" b="1" dirty="0">
                <a:solidFill>
                  <a:srgbClr val="000000"/>
                </a:solidFill>
                <a:latin typeface="Calibri" panose="020F0502020204030204" pitchFamily="34" charset="0"/>
                <a:ea typeface="Batang"/>
                <a:cs typeface="Calibri" panose="020F0502020204030204" pitchFamily="34" charset="0"/>
              </a:rPr>
              <a:t>Calidad del aire </a:t>
            </a:r>
            <a:r>
              <a:rPr lang="es-NI" sz="2000" b="1" dirty="0">
                <a:solidFill>
                  <a:srgbClr val="000000"/>
                </a:solidFill>
                <a:latin typeface="Calibri" panose="020F0502020204030204" pitchFamily="34" charset="0"/>
                <a:ea typeface="Batang"/>
                <a:cs typeface="Calibri" panose="020F0502020204030204" pitchFamily="34" charset="0"/>
              </a:rPr>
              <a:t>(contaminación por la descomposición y quema de restos agrícolas)</a:t>
            </a:r>
            <a:r>
              <a:rPr lang="es-NI" sz="3200" b="1" dirty="0">
                <a:solidFill>
                  <a:srgbClr val="000000"/>
                </a:solidFill>
                <a:latin typeface="Calibri" panose="020F0502020204030204" pitchFamily="34" charset="0"/>
                <a:ea typeface="Batang"/>
                <a:cs typeface="Calibri" panose="020F0502020204030204" pitchFamily="34" charset="0"/>
              </a:rPr>
              <a:t>.</a:t>
            </a:r>
            <a:r>
              <a:rPr lang="es-NI" sz="1600" b="1" dirty="0">
                <a:effectLst/>
                <a:latin typeface="Calibri" panose="020F0502020204030204" pitchFamily="34" charset="0"/>
                <a:ea typeface="Batang"/>
                <a:cs typeface="Times New Roman" panose="02020603050405020304" pitchFamily="18" charset="0"/>
              </a:rPr>
              <a:t> </a:t>
            </a:r>
            <a:r>
              <a:rPr lang="es-NI" sz="2400" b="1" dirty="0">
                <a:effectLst/>
                <a:latin typeface="Calibri" panose="020F0502020204030204" pitchFamily="34" charset="0"/>
                <a:ea typeface="Batang"/>
                <a:cs typeface="Times New Roman" panose="02020603050405020304" pitchFamily="18" charset="0"/>
              </a:rPr>
              <a:t>	</a:t>
            </a:r>
            <a:endParaRPr lang="es-PA" sz="1600" b="1" dirty="0">
              <a:effectLst/>
              <a:latin typeface="Calibri" panose="020F0502020204030204" pitchFamily="34" charset="0"/>
              <a:ea typeface="Batang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58567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80870" y="160773"/>
            <a:ext cx="11553930" cy="6485075"/>
          </a:xfrm>
          <a:prstGeom prst="rect">
            <a:avLst/>
          </a:prstGeom>
          <a:solidFill>
            <a:srgbClr val="D9D9D9">
              <a:alpha val="60000"/>
            </a:srgbClr>
          </a:solidFill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es-NI" sz="3200" b="1" dirty="0">
                <a:effectLst/>
                <a:latin typeface="Calibri" panose="020F0502020204030204" pitchFamily="34" charset="0"/>
                <a:ea typeface="Batang"/>
                <a:cs typeface="Times New Roman" panose="02020603050405020304" pitchFamily="18" charset="0"/>
              </a:rPr>
              <a:t>b. Medio Biológico: </a:t>
            </a:r>
            <a:r>
              <a:rPr lang="es-PA" sz="3200" dirty="0">
                <a:latin typeface="Calibri" panose="020F0502020204030204" pitchFamily="34" charset="0"/>
                <a:ea typeface="Batang"/>
                <a:cs typeface="Times New Roman" panose="02020603050405020304" pitchFamily="18" charset="0"/>
              </a:rPr>
              <a:t>	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s-PA" sz="3200" b="1" dirty="0">
                <a:solidFill>
                  <a:srgbClr val="000000"/>
                </a:solidFill>
                <a:latin typeface="Calibri" panose="020F0502020204030204" pitchFamily="34" charset="0"/>
                <a:ea typeface="Batang"/>
                <a:cs typeface="Times New Roman" panose="02020603050405020304" pitchFamily="18" charset="0"/>
              </a:rPr>
              <a:t>	</a:t>
            </a:r>
            <a:r>
              <a:rPr lang="es-NI" sz="3200" b="1" dirty="0">
                <a:solidFill>
                  <a:srgbClr val="000000"/>
                </a:solidFill>
                <a:latin typeface="Calibri" panose="020F0502020204030204" pitchFamily="34" charset="0"/>
                <a:ea typeface="Batang"/>
                <a:cs typeface="Calibri" panose="020F0502020204030204" pitchFamily="34" charset="0"/>
              </a:rPr>
              <a:t>Flora: </a:t>
            </a:r>
            <a:endParaRPr lang="es-PA" sz="2800" dirty="0">
              <a:effectLst/>
              <a:latin typeface="Calibri" panose="020F0502020204030204" pitchFamily="34" charset="0"/>
              <a:ea typeface="Batang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s-NI" sz="2800" dirty="0">
                <a:solidFill>
                  <a:srgbClr val="000000"/>
                </a:solidFill>
                <a:latin typeface="Calibri" panose="020F0502020204030204" pitchFamily="34" charset="0"/>
                <a:ea typeface="Batang"/>
                <a:cs typeface="Calibri" panose="020F0502020204030204" pitchFamily="34" charset="0"/>
              </a:rPr>
              <a:t>Pastizales y Plantaciones de árboles frutícolas, por el cambio de matriz productiva. </a:t>
            </a:r>
          </a:p>
          <a:p>
            <a:pPr marL="67818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s-PA" sz="1000" dirty="0">
                <a:latin typeface="Calibri" panose="020F0502020204030204" pitchFamily="34" charset="0"/>
                <a:ea typeface="Batang"/>
                <a:cs typeface="Times New Roman" panose="02020603050405020304" pitchFamily="18" charset="0"/>
              </a:rPr>
              <a:t>	</a:t>
            </a:r>
            <a:r>
              <a:rPr lang="es-NI" sz="3200" b="1" dirty="0">
                <a:solidFill>
                  <a:srgbClr val="000000"/>
                </a:solidFill>
                <a:latin typeface="Calibri" panose="020F0502020204030204" pitchFamily="34" charset="0"/>
                <a:ea typeface="Batang"/>
                <a:cs typeface="Calibri" panose="020F0502020204030204" pitchFamily="34" charset="0"/>
              </a:rPr>
              <a:t>Fauna:</a:t>
            </a:r>
            <a:r>
              <a:rPr lang="es-NI" sz="2800" b="1" dirty="0">
                <a:solidFill>
                  <a:srgbClr val="000000"/>
                </a:solidFill>
                <a:latin typeface="Calibri" panose="020F0502020204030204" pitchFamily="34" charset="0"/>
                <a:ea typeface="Batang"/>
                <a:cs typeface="Calibri" panose="020F0502020204030204" pitchFamily="34" charset="0"/>
              </a:rPr>
              <a:t> </a:t>
            </a:r>
            <a:endParaRPr lang="es-PA" sz="2400" dirty="0">
              <a:effectLst/>
              <a:latin typeface="Calibri" panose="020F0502020204030204" pitchFamily="34" charset="0"/>
              <a:ea typeface="Batang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s-NI" sz="2800" dirty="0">
                <a:solidFill>
                  <a:srgbClr val="000000"/>
                </a:solidFill>
                <a:latin typeface="Calibri" panose="020F0502020204030204" pitchFamily="34" charset="0"/>
                <a:ea typeface="Batang"/>
                <a:cs typeface="Calibri" panose="020F0502020204030204" pitchFamily="34" charset="0"/>
              </a:rPr>
              <a:t>Fragmentación del habitad referido principalmente a las especies animales que rondan y habitan el lugar. </a:t>
            </a:r>
          </a:p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es-NI" sz="3200" b="1" dirty="0">
                <a:latin typeface="Calibri" panose="020F0502020204030204" pitchFamily="34" charset="0"/>
                <a:ea typeface="Batang"/>
                <a:cs typeface="Times New Roman" panose="02020603050405020304" pitchFamily="18" charset="0"/>
              </a:rPr>
              <a:t>c. </a:t>
            </a:r>
            <a:r>
              <a:rPr lang="es-NI" sz="3200" b="1" dirty="0">
                <a:effectLst/>
                <a:latin typeface="Calibri" panose="020F0502020204030204" pitchFamily="34" charset="0"/>
                <a:ea typeface="Batang"/>
                <a:cs typeface="Times New Roman" panose="02020603050405020304" pitchFamily="18" charset="0"/>
              </a:rPr>
              <a:t>Medio Perceptual. </a:t>
            </a:r>
            <a:endParaRPr lang="es-PA" sz="3200" dirty="0">
              <a:effectLst/>
              <a:latin typeface="Calibri" panose="020F0502020204030204" pitchFamily="34" charset="0"/>
              <a:ea typeface="Batang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s-NI" sz="2800" dirty="0">
                <a:latin typeface="Calibri" panose="020F0502020204030204" pitchFamily="34" charset="0"/>
                <a:ea typeface="Batang"/>
                <a:cs typeface="Calibri" panose="020F0502020204030204" pitchFamily="34" charset="0"/>
              </a:rPr>
              <a:t>	</a:t>
            </a:r>
            <a:r>
              <a:rPr lang="es-NI" sz="3200" b="1" dirty="0">
                <a:latin typeface="Calibri" panose="020F0502020204030204" pitchFamily="34" charset="0"/>
                <a:ea typeface="Batang"/>
                <a:cs typeface="Calibri" panose="020F0502020204030204" pitchFamily="34" charset="0"/>
              </a:rPr>
              <a:t>Calidad del paisaje</a:t>
            </a:r>
            <a:r>
              <a:rPr lang="es-NI" sz="2800" b="1" dirty="0">
                <a:latin typeface="Calibri" panose="020F0502020204030204" pitchFamily="34" charset="0"/>
                <a:ea typeface="Batang"/>
                <a:cs typeface="Calibri" panose="020F0502020204030204" pitchFamily="34" charset="0"/>
              </a:rPr>
              <a:t> </a:t>
            </a:r>
            <a:endParaRPr lang="es-NI" sz="2400" b="1" dirty="0">
              <a:latin typeface="Calibri" panose="020F0502020204030204" pitchFamily="34" charset="0"/>
              <a:ea typeface="Batang"/>
              <a:cs typeface="Calibri" panose="020F0502020204030204" pitchFamily="34" charset="0"/>
            </a:endParaRPr>
          </a:p>
          <a:p>
            <a:pPr marL="342900" indent="-34290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NI" sz="2800" dirty="0">
                <a:latin typeface="Calibri" panose="020F0502020204030204" pitchFamily="34" charset="0"/>
                <a:ea typeface="Batang"/>
                <a:cs typeface="Calibri" panose="020F0502020204030204" pitchFamily="34" charset="0"/>
              </a:rPr>
              <a:t>Vistas, sonidos, olores, usos y costumbres de la población, tipología de las construcciones, gastronomía, entre otros. </a:t>
            </a:r>
            <a:endParaRPr lang="es-PA" sz="2400" dirty="0">
              <a:effectLst/>
              <a:latin typeface="Calibri" panose="020F0502020204030204" pitchFamily="34" charset="0"/>
              <a:ea typeface="Batang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24143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-58615" y="-58616"/>
            <a:ext cx="12063046" cy="6079357"/>
          </a:xfrm>
          <a:prstGeom prst="rect">
            <a:avLst/>
          </a:prstGeom>
          <a:solidFill>
            <a:srgbClr val="D9D9D9">
              <a:alpha val="60000"/>
            </a:srgbClr>
          </a:solidFill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s-NI" sz="2400" b="1" dirty="0">
                <a:effectLst/>
                <a:latin typeface="Calibri" panose="020F0502020204030204" pitchFamily="34" charset="0"/>
                <a:ea typeface="Batang"/>
                <a:cs typeface="Times New Roman" panose="02020603050405020304" pitchFamily="18" charset="0"/>
              </a:rPr>
              <a:t>Medio Sociocultural y Económico. </a:t>
            </a:r>
            <a:endParaRPr lang="es-PA" sz="2400" dirty="0">
              <a:latin typeface="Calibri" panose="020F0502020204030204" pitchFamily="34" charset="0"/>
              <a:ea typeface="Batang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s-NI" sz="2400" b="1" dirty="0">
                <a:solidFill>
                  <a:srgbClr val="000000"/>
                </a:solidFill>
                <a:latin typeface="Calibri" panose="020F0502020204030204" pitchFamily="34" charset="0"/>
                <a:ea typeface="Batang"/>
                <a:cs typeface="Calibri" panose="020F0502020204030204" pitchFamily="34" charset="0"/>
              </a:rPr>
              <a:t>	</a:t>
            </a:r>
            <a:r>
              <a:rPr lang="es-NI" sz="2800" b="1" dirty="0">
                <a:solidFill>
                  <a:srgbClr val="000000"/>
                </a:solidFill>
                <a:latin typeface="Calibri" panose="020F0502020204030204" pitchFamily="34" charset="0"/>
                <a:ea typeface="Batang"/>
                <a:cs typeface="Calibri" panose="020F0502020204030204" pitchFamily="34" charset="0"/>
              </a:rPr>
              <a:t>Sociocultural:</a:t>
            </a:r>
            <a:r>
              <a:rPr lang="es-NI" sz="3200" b="1" dirty="0">
                <a:solidFill>
                  <a:srgbClr val="000000"/>
                </a:solidFill>
                <a:latin typeface="Calibri" panose="020F0502020204030204" pitchFamily="34" charset="0"/>
                <a:ea typeface="Batang"/>
                <a:cs typeface="Calibri" panose="020F0502020204030204" pitchFamily="34" charset="0"/>
              </a:rPr>
              <a:t> </a:t>
            </a:r>
            <a:endParaRPr lang="es-PA" sz="2800" dirty="0">
              <a:effectLst/>
              <a:latin typeface="Calibri" panose="020F0502020204030204" pitchFamily="34" charset="0"/>
              <a:ea typeface="Batang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s-NI" sz="2800" dirty="0">
                <a:solidFill>
                  <a:srgbClr val="000000"/>
                </a:solidFill>
                <a:latin typeface="Calibri" panose="020F0502020204030204" pitchFamily="34" charset="0"/>
                <a:ea typeface="Batang"/>
                <a:cs typeface="Calibri" panose="020F0502020204030204" pitchFamily="34" charset="0"/>
              </a:rPr>
              <a:t>Relaciones sociales</a:t>
            </a:r>
            <a:r>
              <a:rPr lang="es-NI" dirty="0">
                <a:solidFill>
                  <a:srgbClr val="000000"/>
                </a:solidFill>
                <a:latin typeface="Calibri" panose="020F0502020204030204" pitchFamily="34" charset="0"/>
                <a:ea typeface="Batang"/>
                <a:cs typeface="Calibri" panose="020F0502020204030204" pitchFamily="34" charset="0"/>
              </a:rPr>
              <a:t> (entre productores para realizar actividades de desarrollo y beneficio social mutuos). </a:t>
            </a:r>
            <a:endParaRPr lang="es-PA" sz="1600" dirty="0">
              <a:effectLst/>
              <a:latin typeface="Calibri" panose="020F0502020204030204" pitchFamily="34" charset="0"/>
              <a:ea typeface="Batang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s-NI" sz="2800" dirty="0">
                <a:solidFill>
                  <a:srgbClr val="000000"/>
                </a:solidFill>
                <a:latin typeface="Calibri" panose="020F0502020204030204" pitchFamily="34" charset="0"/>
                <a:ea typeface="Batang"/>
                <a:cs typeface="Calibri" panose="020F0502020204030204" pitchFamily="34" charset="0"/>
              </a:rPr>
              <a:t>Educación (</a:t>
            </a:r>
            <a:r>
              <a:rPr lang="es-NI" dirty="0">
                <a:solidFill>
                  <a:srgbClr val="000000"/>
                </a:solidFill>
                <a:latin typeface="Calibri" panose="020F0502020204030204" pitchFamily="34" charset="0"/>
                <a:ea typeface="Batang"/>
                <a:cs typeface="Calibri" panose="020F0502020204030204" pitchFamily="34" charset="0"/>
              </a:rPr>
              <a:t>valoración, conservación y uso adecuado de sus recursos naturales y de su entorno natural). </a:t>
            </a:r>
            <a:endParaRPr lang="es-PA" sz="1600" dirty="0">
              <a:effectLst/>
              <a:latin typeface="Calibri" panose="020F0502020204030204" pitchFamily="34" charset="0"/>
              <a:ea typeface="Batang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s-NI" sz="2800" dirty="0">
                <a:solidFill>
                  <a:srgbClr val="000000"/>
                </a:solidFill>
                <a:latin typeface="Calibri" panose="020F0502020204030204" pitchFamily="34" charset="0"/>
                <a:ea typeface="Batang"/>
                <a:cs typeface="Calibri" panose="020F0502020204030204" pitchFamily="34" charset="0"/>
              </a:rPr>
              <a:t>Costumbres (</a:t>
            </a:r>
            <a:r>
              <a:rPr lang="es-NI" dirty="0">
                <a:solidFill>
                  <a:srgbClr val="000000"/>
                </a:solidFill>
                <a:latin typeface="Calibri" panose="020F0502020204030204" pitchFamily="34" charset="0"/>
                <a:ea typeface="Batang"/>
                <a:cs typeface="Calibri" panose="020F0502020204030204" pitchFamily="34" charset="0"/>
              </a:rPr>
              <a:t>cambio del modo de cómo se desarrolla las actividades agrícolas en la actualidad y el modo ancestral)</a:t>
            </a:r>
            <a:endParaRPr lang="es-PA" sz="1600" dirty="0">
              <a:effectLst/>
              <a:latin typeface="Calibri" panose="020F0502020204030204" pitchFamily="34" charset="0"/>
              <a:ea typeface="Batang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s-NI" sz="2800" dirty="0">
                <a:solidFill>
                  <a:srgbClr val="000000"/>
                </a:solidFill>
                <a:latin typeface="Calibri" panose="020F0502020204030204" pitchFamily="34" charset="0"/>
                <a:ea typeface="Batang"/>
                <a:cs typeface="Calibri" panose="020F0502020204030204" pitchFamily="34" charset="0"/>
              </a:rPr>
              <a:t>Calidad de vida (</a:t>
            </a:r>
            <a:r>
              <a:rPr lang="es-NI" dirty="0">
                <a:solidFill>
                  <a:srgbClr val="000000"/>
                </a:solidFill>
                <a:latin typeface="Calibri" panose="020F0502020204030204" pitchFamily="34" charset="0"/>
                <a:ea typeface="Batang"/>
                <a:cs typeface="Calibri" panose="020F0502020204030204" pitchFamily="34" charset="0"/>
              </a:rPr>
              <a:t>mejora de la calidad de vida). </a:t>
            </a:r>
            <a:r>
              <a:rPr lang="es-PA" sz="1600" dirty="0">
                <a:latin typeface="Calibri" panose="020F0502020204030204" pitchFamily="34" charset="0"/>
                <a:ea typeface="Batang"/>
                <a:cs typeface="Times New Roman" panose="02020603050405020304" pitchFamily="18" charset="0"/>
              </a:rPr>
              <a:t>	</a:t>
            </a:r>
          </a:p>
          <a:p>
            <a:pPr lvl="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s-PA" sz="1600" b="1" dirty="0">
                <a:solidFill>
                  <a:srgbClr val="000000"/>
                </a:solidFill>
                <a:latin typeface="Calibri" panose="020F0502020204030204" pitchFamily="34" charset="0"/>
                <a:ea typeface="Batang"/>
                <a:cs typeface="Times New Roman" panose="02020603050405020304" pitchFamily="18" charset="0"/>
              </a:rPr>
              <a:t>	</a:t>
            </a:r>
          </a:p>
          <a:p>
            <a:pPr lvl="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s-PA" sz="1600" b="1" dirty="0">
                <a:solidFill>
                  <a:srgbClr val="000000"/>
                </a:solidFill>
                <a:latin typeface="Calibri" panose="020F0502020204030204" pitchFamily="34" charset="0"/>
                <a:ea typeface="Batang"/>
                <a:cs typeface="Times New Roman" panose="02020603050405020304" pitchFamily="18" charset="0"/>
              </a:rPr>
              <a:t>	</a:t>
            </a:r>
            <a:r>
              <a:rPr lang="es-NI" sz="2800" b="1" dirty="0">
                <a:solidFill>
                  <a:srgbClr val="000000"/>
                </a:solidFill>
                <a:latin typeface="Calibri" panose="020F0502020204030204" pitchFamily="34" charset="0"/>
                <a:ea typeface="Batang"/>
                <a:cs typeface="Calibri" panose="020F0502020204030204" pitchFamily="34" charset="0"/>
              </a:rPr>
              <a:t>Económico: </a:t>
            </a:r>
            <a:endParaRPr lang="es-PA" sz="2400" dirty="0">
              <a:effectLst/>
              <a:latin typeface="Calibri" panose="020F0502020204030204" pitchFamily="34" charset="0"/>
              <a:ea typeface="Batang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s-NI" sz="2800" dirty="0">
                <a:solidFill>
                  <a:srgbClr val="000000"/>
                </a:solidFill>
                <a:latin typeface="Calibri" panose="020F0502020204030204" pitchFamily="34" charset="0"/>
                <a:ea typeface="Batang"/>
                <a:cs typeface="Calibri" panose="020F0502020204030204" pitchFamily="34" charset="0"/>
              </a:rPr>
              <a:t>Ingresos de la economía local (</a:t>
            </a:r>
            <a:r>
              <a:rPr lang="es-NI" dirty="0">
                <a:solidFill>
                  <a:srgbClr val="000000"/>
                </a:solidFill>
                <a:latin typeface="Calibri" panose="020F0502020204030204" pitchFamily="34" charset="0"/>
                <a:ea typeface="Batang"/>
                <a:cs typeface="Calibri" panose="020F0502020204030204" pitchFamily="34" charset="0"/>
              </a:rPr>
              <a:t>efecto indirecto a la comunidad en general y a la economía </a:t>
            </a:r>
            <a:r>
              <a:rPr lang="es-NI" dirty="0" err="1">
                <a:solidFill>
                  <a:srgbClr val="000000"/>
                </a:solidFill>
                <a:latin typeface="Calibri" panose="020F0502020204030204" pitchFamily="34" charset="0"/>
                <a:ea typeface="Batang"/>
                <a:cs typeface="Calibri" panose="020F0502020204030204" pitchFamily="34" charset="0"/>
              </a:rPr>
              <a:t>pér</a:t>
            </a:r>
            <a:r>
              <a:rPr lang="es-NI" dirty="0">
                <a:solidFill>
                  <a:srgbClr val="000000"/>
                </a:solidFill>
                <a:latin typeface="Calibri" panose="020F0502020204030204" pitchFamily="34" charset="0"/>
                <a:ea typeface="Batang"/>
                <a:cs typeface="Calibri" panose="020F0502020204030204" pitchFamily="34" charset="0"/>
              </a:rPr>
              <a:t> capital de la población de la Región Occidental). </a:t>
            </a:r>
            <a:endParaRPr lang="es-PA" sz="1600" dirty="0">
              <a:effectLst/>
              <a:latin typeface="Calibri" panose="020F0502020204030204" pitchFamily="34" charset="0"/>
              <a:ea typeface="Batang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NI" sz="2800" dirty="0">
                <a:solidFill>
                  <a:srgbClr val="000000"/>
                </a:solidFill>
                <a:latin typeface="Calibri" panose="020F0502020204030204" pitchFamily="34" charset="0"/>
                <a:ea typeface="Batang"/>
              </a:rPr>
              <a:t>Generación de empleo (</a:t>
            </a:r>
            <a:r>
              <a:rPr lang="es-NI" dirty="0">
                <a:solidFill>
                  <a:srgbClr val="000000"/>
                </a:solidFill>
                <a:latin typeface="Calibri" panose="020F0502020204030204" pitchFamily="34" charset="0"/>
                <a:ea typeface="Batang"/>
              </a:rPr>
              <a:t>generado por la actividad agrícola y sus servicios complementarios).</a:t>
            </a:r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6438307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0048" y="-10043"/>
            <a:ext cx="12312615" cy="6893199"/>
          </a:xfrm>
          <a:prstGeom prst="rect">
            <a:avLst/>
          </a:prstGeom>
          <a:solidFill>
            <a:srgbClr val="D9D9D9">
              <a:alpha val="60000"/>
            </a:srgbClr>
          </a:solidFill>
          <a:ln>
            <a:noFill/>
          </a:ln>
          <a:effectLst/>
        </p:spPr>
        <p:txBody>
          <a:bodyPr vert="horz" wrap="square" lIns="899829" tIns="76176" rIns="91440" bIns="76176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NI" altLang="es-PA" sz="2400" b="1" i="0" u="none" strike="noStrike" cap="none" normalizeH="0" baseline="0" dirty="0">
                <a:ln>
                  <a:noFill/>
                </a:ln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Pasos para la Aplicación de la Matriz de </a:t>
            </a:r>
            <a:r>
              <a:rPr kumimoji="0" lang="es-NI" altLang="es-PA" sz="2400" b="1" i="0" u="none" strike="noStrike" cap="none" normalizeH="0" baseline="0" dirty="0" err="1">
                <a:ln>
                  <a:noFill/>
                </a:ln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Leopold</a:t>
            </a:r>
            <a:r>
              <a:rPr kumimoji="0" lang="es-NI" altLang="es-PA" sz="2400" b="1" i="0" u="none" strike="noStrike" cap="none" normalizeH="0" baseline="0" dirty="0">
                <a:ln>
                  <a:noFill/>
                </a:ln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NI" altLang="es-PA" sz="2400" b="1" dirty="0">
              <a:solidFill>
                <a:schemeClr val="tx1"/>
              </a:solidFill>
              <a:latin typeface="+mn-lt"/>
              <a:ea typeface="Batang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NI" altLang="es-PA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Batang"/>
                <a:cs typeface="Times New Roman" panose="02020603050405020304" pitchFamily="18" charset="0"/>
              </a:rPr>
              <a:t>1. Revisión y Análisis de Información Primaria Generada por el PMARO y otras Instituciones Sectoriales.</a:t>
            </a:r>
            <a:endParaRPr kumimoji="0" lang="es-PA" altLang="es-PA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s-NI" altLang="es-PA" sz="2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+mn-lt"/>
              <a:ea typeface="Batang"/>
              <a:cs typeface="Calibri" panose="020F050202020403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s-NI" altLang="es-PA" sz="20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Batang"/>
                <a:cs typeface="Calibri" panose="020F0502020204030204" pitchFamily="34" charset="0"/>
              </a:rPr>
              <a:t>Identificación de Iniciativas Agropecuarias y Agro Comerciales de la Provincia de Chiriquí, Abril 2015.</a:t>
            </a:r>
            <a:endParaRPr kumimoji="0" lang="es-PA" altLang="es-PA" sz="20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s-NI" altLang="es-PA" sz="200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+mn-lt"/>
              <a:ea typeface="Batang"/>
              <a:cs typeface="Calibri" panose="020F050202020403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s-NI" altLang="es-PA" sz="20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Batang"/>
                <a:cs typeface="Calibri" panose="020F0502020204030204" pitchFamily="34" charset="0"/>
              </a:rPr>
              <a:t>Estudio de Costos y Tecnologías Agropecuarias en la Provincia de Chiriquí, Septiembre 2015</a:t>
            </a:r>
            <a:endParaRPr kumimoji="0" lang="es-PA" altLang="es-PA" sz="20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s-NI" altLang="es-PA" sz="2000" dirty="0">
              <a:solidFill>
                <a:srgbClr val="000000"/>
              </a:solidFill>
              <a:latin typeface="+mn-lt"/>
              <a:ea typeface="Batang"/>
              <a:cs typeface="Calibri" panose="020F050202020403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s-NI" altLang="es-PA" sz="2000" dirty="0">
                <a:solidFill>
                  <a:srgbClr val="000000"/>
                </a:solidFill>
                <a:latin typeface="+mn-lt"/>
                <a:ea typeface="Batang"/>
                <a:cs typeface="Calibri" panose="020F0502020204030204" pitchFamily="34" charset="0"/>
              </a:rPr>
              <a:t>Propuestas tecnológicas, 2015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NI" altLang="es-PA" sz="105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+mn-lt"/>
              <a:ea typeface="Batang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NI" altLang="es-PA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ea typeface="Batang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NI" altLang="es-PA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Batang"/>
                <a:cs typeface="Times New Roman" panose="02020603050405020304" pitchFamily="18" charset="0"/>
              </a:rPr>
              <a:t>2. Diseño y llenado de Matrices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NI" altLang="es-PA" sz="2000" b="1" dirty="0">
              <a:latin typeface="+mn-lt"/>
              <a:ea typeface="Batang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s-NI" altLang="es-PA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Batang"/>
                <a:cs typeface="Times New Roman" panose="02020603050405020304" pitchFamily="18" charset="0"/>
              </a:rPr>
              <a:t>Lista</a:t>
            </a:r>
            <a:r>
              <a:rPr kumimoji="0" lang="es-NI" altLang="es-PA" sz="200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Batang"/>
                <a:cs typeface="Times New Roman" panose="02020603050405020304" pitchFamily="18" charset="0"/>
              </a:rPr>
              <a:t> de Comprobación Ambiental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NI" altLang="es-PA" sz="2000" baseline="0" dirty="0">
              <a:latin typeface="+mn-lt"/>
              <a:ea typeface="Batang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s-NI" altLang="es-PA" sz="200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Batang"/>
                <a:cs typeface="Times New Roman" panose="02020603050405020304" pitchFamily="18" charset="0"/>
              </a:rPr>
              <a:t>Matriz de identificación de Impactos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s-NI" altLang="es-PA" sz="2000" baseline="0" dirty="0">
              <a:latin typeface="+mn-lt"/>
              <a:ea typeface="Batang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s-NI" altLang="es-PA" sz="2000" baseline="0" dirty="0">
                <a:latin typeface="+mn-lt"/>
                <a:ea typeface="Batang"/>
                <a:cs typeface="Times New Roman" panose="02020603050405020304" pitchFamily="18" charset="0"/>
              </a:rPr>
              <a:t>Matriz</a:t>
            </a:r>
            <a:r>
              <a:rPr lang="es-NI" altLang="es-PA" sz="2000" dirty="0">
                <a:latin typeface="+mn-lt"/>
                <a:ea typeface="Batang"/>
                <a:cs typeface="Times New Roman" panose="02020603050405020304" pitchFamily="18" charset="0"/>
              </a:rPr>
              <a:t> de </a:t>
            </a:r>
            <a:r>
              <a:rPr lang="es-NI" altLang="es-PA" sz="2000" dirty="0" err="1">
                <a:latin typeface="+mn-lt"/>
                <a:ea typeface="Batang"/>
                <a:cs typeface="Times New Roman" panose="02020603050405020304" pitchFamily="18" charset="0"/>
              </a:rPr>
              <a:t>Leopold</a:t>
            </a:r>
            <a:r>
              <a:rPr lang="es-NI" altLang="es-PA" sz="2000" dirty="0">
                <a:latin typeface="+mn-lt"/>
                <a:ea typeface="Batang"/>
                <a:cs typeface="Times New Roman" panose="02020603050405020304" pitchFamily="18" charset="0"/>
              </a:rPr>
              <a:t> de Evaluación de Impactos sin PMARO</a:t>
            </a:r>
            <a:endParaRPr kumimoji="0" lang="es-PA" altLang="es-PA" sz="20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NI" altLang="es-PA" sz="2000" dirty="0">
              <a:ea typeface="Batang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NI" altLang="es-PA" sz="2000" dirty="0">
                <a:ea typeface="Batang"/>
                <a:cs typeface="Times New Roman" panose="02020603050405020304" pitchFamily="18" charset="0"/>
              </a:rPr>
              <a:t>Matriz de </a:t>
            </a:r>
            <a:r>
              <a:rPr lang="es-NI" altLang="es-PA" sz="2000" dirty="0" err="1">
                <a:ea typeface="Batang"/>
                <a:cs typeface="Times New Roman" panose="02020603050405020304" pitchFamily="18" charset="0"/>
              </a:rPr>
              <a:t>Leopold</a:t>
            </a:r>
            <a:r>
              <a:rPr lang="es-NI" altLang="es-PA" sz="2000" dirty="0">
                <a:ea typeface="Batang"/>
                <a:cs typeface="Times New Roman" panose="02020603050405020304" pitchFamily="18" charset="0"/>
              </a:rPr>
              <a:t> de Evaluación de Impactos con PMARO</a:t>
            </a:r>
            <a:endParaRPr lang="es-PA" altLang="es-PA" sz="2000" dirty="0"/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s-NI" altLang="es-PA" sz="200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+mn-lt"/>
              <a:ea typeface="Batang"/>
              <a:cs typeface="Calibri" panose="020F050202020403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s-NI" altLang="es-PA" sz="20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Batang"/>
                <a:cs typeface="Calibri" panose="020F0502020204030204" pitchFamily="34" charset="0"/>
              </a:rPr>
              <a:t>Matriz de Comparación</a:t>
            </a:r>
            <a:r>
              <a:rPr kumimoji="0" lang="es-NI" altLang="es-PA" sz="200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Batang"/>
                <a:cs typeface="Calibri" panose="020F0502020204030204" pitchFamily="34" charset="0"/>
              </a:rPr>
              <a:t> de Factores Ambientales de </a:t>
            </a:r>
            <a:r>
              <a:rPr kumimoji="0" lang="es-NI" altLang="es-PA" sz="2000" i="0" u="none" strike="noStrike" cap="none" normalizeH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Batang"/>
                <a:cs typeface="Calibri" panose="020F0502020204030204" pitchFamily="34" charset="0"/>
              </a:rPr>
              <a:t>Leopold</a:t>
            </a:r>
            <a:r>
              <a:rPr kumimoji="0" lang="es-NI" altLang="es-PA" sz="200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Batang"/>
                <a:cs typeface="Calibri" panose="020F0502020204030204" pitchFamily="34" charset="0"/>
              </a:rPr>
              <a:t> con y sin PMARO</a:t>
            </a:r>
            <a:endParaRPr kumimoji="0" lang="es-NI" altLang="es-PA" sz="200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+mn-lt"/>
              <a:ea typeface="Batang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99537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5686955"/>
              </p:ext>
            </p:extLst>
          </p:nvPr>
        </p:nvGraphicFramePr>
        <p:xfrm>
          <a:off x="1345224" y="-105501"/>
          <a:ext cx="9530862" cy="6997303"/>
        </p:xfrm>
        <a:graphic>
          <a:graphicData uri="http://schemas.openxmlformats.org/drawingml/2006/table">
            <a:tbl>
              <a:tblPr firstRow="1" firstCol="1" bandRow="1"/>
              <a:tblGrid>
                <a:gridCol w="1302291">
                  <a:extLst>
                    <a:ext uri="{9D8B030D-6E8A-4147-A177-3AD203B41FA5}">
                      <a16:colId xmlns:a16="http://schemas.microsoft.com/office/drawing/2014/main" val="2795782715"/>
                    </a:ext>
                  </a:extLst>
                </a:gridCol>
                <a:gridCol w="1302291">
                  <a:extLst>
                    <a:ext uri="{9D8B030D-6E8A-4147-A177-3AD203B41FA5}">
                      <a16:colId xmlns:a16="http://schemas.microsoft.com/office/drawing/2014/main" val="2755593563"/>
                    </a:ext>
                  </a:extLst>
                </a:gridCol>
                <a:gridCol w="500216">
                  <a:extLst>
                    <a:ext uri="{9D8B030D-6E8A-4147-A177-3AD203B41FA5}">
                      <a16:colId xmlns:a16="http://schemas.microsoft.com/office/drawing/2014/main" val="359921904"/>
                    </a:ext>
                  </a:extLst>
                </a:gridCol>
                <a:gridCol w="382923">
                  <a:extLst>
                    <a:ext uri="{9D8B030D-6E8A-4147-A177-3AD203B41FA5}">
                      <a16:colId xmlns:a16="http://schemas.microsoft.com/office/drawing/2014/main" val="4047411992"/>
                    </a:ext>
                  </a:extLst>
                </a:gridCol>
                <a:gridCol w="378613">
                  <a:extLst>
                    <a:ext uri="{9D8B030D-6E8A-4147-A177-3AD203B41FA5}">
                      <a16:colId xmlns:a16="http://schemas.microsoft.com/office/drawing/2014/main" val="572707384"/>
                    </a:ext>
                  </a:extLst>
                </a:gridCol>
                <a:gridCol w="378613">
                  <a:extLst>
                    <a:ext uri="{9D8B030D-6E8A-4147-A177-3AD203B41FA5}">
                      <a16:colId xmlns:a16="http://schemas.microsoft.com/office/drawing/2014/main" val="915089568"/>
                    </a:ext>
                  </a:extLst>
                </a:gridCol>
                <a:gridCol w="538067">
                  <a:extLst>
                    <a:ext uri="{9D8B030D-6E8A-4147-A177-3AD203B41FA5}">
                      <a16:colId xmlns:a16="http://schemas.microsoft.com/office/drawing/2014/main" val="407711839"/>
                    </a:ext>
                  </a:extLst>
                </a:gridCol>
                <a:gridCol w="888024">
                  <a:extLst>
                    <a:ext uri="{9D8B030D-6E8A-4147-A177-3AD203B41FA5}">
                      <a16:colId xmlns:a16="http://schemas.microsoft.com/office/drawing/2014/main" val="3089595743"/>
                    </a:ext>
                  </a:extLst>
                </a:gridCol>
                <a:gridCol w="366926">
                  <a:extLst>
                    <a:ext uri="{9D8B030D-6E8A-4147-A177-3AD203B41FA5}">
                      <a16:colId xmlns:a16="http://schemas.microsoft.com/office/drawing/2014/main" val="1647501445"/>
                    </a:ext>
                  </a:extLst>
                </a:gridCol>
                <a:gridCol w="366537">
                  <a:extLst>
                    <a:ext uri="{9D8B030D-6E8A-4147-A177-3AD203B41FA5}">
                      <a16:colId xmlns:a16="http://schemas.microsoft.com/office/drawing/2014/main" val="1650765367"/>
                    </a:ext>
                  </a:extLst>
                </a:gridCol>
                <a:gridCol w="367402">
                  <a:extLst>
                    <a:ext uri="{9D8B030D-6E8A-4147-A177-3AD203B41FA5}">
                      <a16:colId xmlns:a16="http://schemas.microsoft.com/office/drawing/2014/main" val="1238371507"/>
                    </a:ext>
                  </a:extLst>
                </a:gridCol>
                <a:gridCol w="367402">
                  <a:extLst>
                    <a:ext uri="{9D8B030D-6E8A-4147-A177-3AD203B41FA5}">
                      <a16:colId xmlns:a16="http://schemas.microsoft.com/office/drawing/2014/main" val="970779208"/>
                    </a:ext>
                  </a:extLst>
                </a:gridCol>
                <a:gridCol w="382065">
                  <a:extLst>
                    <a:ext uri="{9D8B030D-6E8A-4147-A177-3AD203B41FA5}">
                      <a16:colId xmlns:a16="http://schemas.microsoft.com/office/drawing/2014/main" val="848832840"/>
                    </a:ext>
                  </a:extLst>
                </a:gridCol>
                <a:gridCol w="393273">
                  <a:extLst>
                    <a:ext uri="{9D8B030D-6E8A-4147-A177-3AD203B41FA5}">
                      <a16:colId xmlns:a16="http://schemas.microsoft.com/office/drawing/2014/main" val="1043629535"/>
                    </a:ext>
                  </a:extLst>
                </a:gridCol>
                <a:gridCol w="393273">
                  <a:extLst>
                    <a:ext uri="{9D8B030D-6E8A-4147-A177-3AD203B41FA5}">
                      <a16:colId xmlns:a16="http://schemas.microsoft.com/office/drawing/2014/main" val="3804286697"/>
                    </a:ext>
                  </a:extLst>
                </a:gridCol>
                <a:gridCol w="611473">
                  <a:extLst>
                    <a:ext uri="{9D8B030D-6E8A-4147-A177-3AD203B41FA5}">
                      <a16:colId xmlns:a16="http://schemas.microsoft.com/office/drawing/2014/main" val="3244284714"/>
                    </a:ext>
                  </a:extLst>
                </a:gridCol>
                <a:gridCol w="611473">
                  <a:extLst>
                    <a:ext uri="{9D8B030D-6E8A-4147-A177-3AD203B41FA5}">
                      <a16:colId xmlns:a16="http://schemas.microsoft.com/office/drawing/2014/main" val="3869355768"/>
                    </a:ext>
                  </a:extLst>
                </a:gridCol>
              </a:tblGrid>
              <a:tr h="419780">
                <a:tc gridSpan="17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Matriz de </a:t>
                      </a:r>
                      <a:r>
                        <a:rPr lang="es-NI" sz="16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Leopold</a:t>
                      </a:r>
                      <a:endParaRPr lang="es-PA" sz="1600" b="1" dirty="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5788" marR="2578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8522755"/>
                  </a:ext>
                </a:extLst>
              </a:tr>
              <a:tr h="256329">
                <a:tc rowSpan="3"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PA" sz="12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5788" marR="257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M/I</a:t>
                      </a:r>
                      <a:endParaRPr lang="es-PA" sz="12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5788" marR="257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Actividades</a:t>
                      </a:r>
                      <a:endParaRPr lang="es-PA" sz="1600" b="1" dirty="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5788" marR="257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9361605"/>
                  </a:ext>
                </a:extLst>
              </a:tr>
              <a:tr h="256329">
                <a:tc gridSpan="2" v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gridSpan="1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Tecnología del Productor</a:t>
                      </a:r>
                      <a:endParaRPr lang="es-PA" sz="1600" b="1" dirty="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5788" marR="257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5949133"/>
                  </a:ext>
                </a:extLst>
              </a:tr>
              <a:tr h="1425669">
                <a:tc gridSpan="2" v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Material de Siembra</a:t>
                      </a:r>
                      <a:endParaRPr lang="es-PA" sz="12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5788" marR="25788" marT="0" marB="0" vert="vert27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Sistema de siembra</a:t>
                      </a:r>
                      <a:endParaRPr lang="es-PA" sz="12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5788" marR="25788" marT="0" marB="0" vert="vert27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Riego</a:t>
                      </a:r>
                      <a:endParaRPr lang="es-PA" sz="12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5788" marR="25788" marT="0" marB="0" vert="vert27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Aplicación de Fertilizantes</a:t>
                      </a:r>
                      <a:endParaRPr lang="es-PA" sz="1200" dirty="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5788" marR="25788" marT="0" marB="0" vert="vert27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NI" sz="12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NI" sz="12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s-NI" sz="12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MIP,Sigatoka</a:t>
                      </a:r>
                      <a:r>
                        <a:rPr lang="es-NI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Negra/Malezas) Aplicación de </a:t>
                      </a:r>
                      <a:r>
                        <a:rPr lang="es-NI" sz="12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Pecticidas</a:t>
                      </a:r>
                      <a:endParaRPr lang="es-PA" sz="1200" dirty="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5788" marR="25788" marT="0" marB="0" vert="vert27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Cosecha</a:t>
                      </a:r>
                      <a:endParaRPr lang="es-PA" sz="1200" dirty="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5788" marR="25788" marT="0" marB="0" vert="vert27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Integración al Mercado de </a:t>
                      </a:r>
                      <a:r>
                        <a:rPr lang="es-NI" sz="12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Export</a:t>
                      </a:r>
                      <a:r>
                        <a:rPr lang="es-NI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.</a:t>
                      </a:r>
                      <a:endParaRPr lang="es-PA" sz="1200" dirty="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5788" marR="25788" marT="0" marB="0" vert="vert27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Residuos Inorgánicos</a:t>
                      </a:r>
                      <a:endParaRPr lang="es-PA" sz="12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5788" marR="25788" marT="0" marB="0" vert="vert27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Residuos Orgánicos</a:t>
                      </a:r>
                      <a:endParaRPr lang="es-PA" sz="12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5788" marR="25788" marT="0" marB="0" vert="vert27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200" b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Frecuencia Positivos</a:t>
                      </a:r>
                      <a:endParaRPr lang="es-PA" sz="12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5788" marR="25788" marT="0" marB="0" vert="vert27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200" b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Frecuencia Negativos</a:t>
                      </a:r>
                      <a:endParaRPr lang="es-PA" sz="12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5788" marR="25788" marT="0" marB="0" vert="vert27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Impacto del Subcomponente</a:t>
                      </a:r>
                      <a:endParaRPr lang="es-PA" sz="12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5788" marR="25788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Impacto Total del Componente</a:t>
                      </a:r>
                      <a:endParaRPr lang="es-PA" sz="12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5788" marR="25788" marT="0" marB="0" vert="vert27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Impacto Total del Cultivo</a:t>
                      </a:r>
                      <a:endParaRPr lang="es-PA" sz="12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5788" marR="25788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3857501"/>
                  </a:ext>
                </a:extLst>
              </a:tr>
              <a:tr h="198011">
                <a:tc rowSpan="10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Medios Naturales </a:t>
                      </a:r>
                      <a:endParaRPr lang="es-PA" sz="12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5788" marR="25788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Aire</a:t>
                      </a:r>
                      <a:endParaRPr lang="es-PA" sz="12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5788" marR="25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</a:t>
                      </a:r>
                      <a:endParaRPr lang="es-PA" sz="12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5788" marR="25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PA" sz="1200" dirty="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5788" marR="257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PA" sz="1200" dirty="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5788" marR="25788" marT="0" marB="0" vert="vert27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PA" sz="1200" dirty="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5788" marR="25788" marT="0" marB="0" vert="vert27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PA" sz="1200" dirty="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5788" marR="25788" marT="0" marB="0" vert="vert27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PA" sz="1200" dirty="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5788" marR="257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PA" sz="1200" dirty="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5788" marR="25788" marT="0" marB="0" vert="vert27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PA" sz="1200" dirty="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5788" marR="25788" marT="0" marB="0" vert="vert27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PA" sz="1200" dirty="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5788" marR="25788" marT="0" marB="0" vert="vert27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PA" sz="1200" dirty="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5788" marR="25788" marT="0" marB="0" vert="vert27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PA" sz="1200" dirty="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5788" marR="257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PA" sz="1200" dirty="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5788" marR="257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PA" sz="1200" dirty="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5788" marR="25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10">
                  <a:txBody>
                    <a:bodyPr/>
                    <a:lstStyle/>
                    <a:p>
                      <a:endParaRPr lang="es-PA"/>
                    </a:p>
                  </a:txBody>
                  <a:tcPr marL="25788" marR="25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1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PA" sz="1200" dirty="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5788" marR="25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4072547"/>
                  </a:ext>
                </a:extLst>
              </a:tr>
              <a:tr h="249492">
                <a:tc v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</a:t>
                      </a:r>
                      <a:endParaRPr lang="es-PA" sz="12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5788" marR="25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PA" sz="1200" dirty="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5788" marR="257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PA" sz="12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5788" marR="257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PA" sz="12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5788" marR="257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PA" sz="12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5788" marR="257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PA" sz="12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5788" marR="257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PA" sz="12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5788" marR="257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PA" sz="12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5788" marR="257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PA" sz="12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5788" marR="257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PA" sz="12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5788" marR="257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6302781"/>
                  </a:ext>
                </a:extLst>
              </a:tr>
              <a:tr h="298335">
                <a:tc v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Suelo</a:t>
                      </a:r>
                      <a:endParaRPr lang="es-PA" sz="12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5788" marR="25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</a:t>
                      </a:r>
                      <a:endParaRPr lang="es-PA" sz="12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5788" marR="25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PA" sz="1200" dirty="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5788" marR="257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PA" dirty="0"/>
                    </a:p>
                  </a:txBody>
                  <a:tcPr marL="25788" marR="257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PA"/>
                    </a:p>
                  </a:txBody>
                  <a:tcPr marL="25788" marR="257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PA"/>
                    </a:p>
                  </a:txBody>
                  <a:tcPr marL="25788" marR="257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PA"/>
                    </a:p>
                  </a:txBody>
                  <a:tcPr marL="25788" marR="257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PA"/>
                    </a:p>
                  </a:txBody>
                  <a:tcPr marL="25788" marR="257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PA"/>
                    </a:p>
                  </a:txBody>
                  <a:tcPr marL="25788" marR="257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PA"/>
                    </a:p>
                  </a:txBody>
                  <a:tcPr marL="25788" marR="257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PA"/>
                    </a:p>
                  </a:txBody>
                  <a:tcPr marL="25788" marR="257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es-PA"/>
                    </a:p>
                  </a:txBody>
                  <a:tcPr marL="25788" marR="25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es-PA"/>
                    </a:p>
                  </a:txBody>
                  <a:tcPr marL="25788" marR="25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es-PA" dirty="0"/>
                    </a:p>
                  </a:txBody>
                  <a:tcPr marL="25788" marR="25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5052757"/>
                  </a:ext>
                </a:extLst>
              </a:tr>
              <a:tr h="269491">
                <a:tc v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</a:t>
                      </a:r>
                      <a:endParaRPr lang="es-PA" sz="12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5788" marR="25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PA" sz="1200" dirty="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5788" marR="257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PA"/>
                    </a:p>
                  </a:txBody>
                  <a:tcPr marL="25788" marR="257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PA"/>
                    </a:p>
                  </a:txBody>
                  <a:tcPr marL="25788" marR="257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PA"/>
                    </a:p>
                  </a:txBody>
                  <a:tcPr marL="25788" marR="257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PA"/>
                    </a:p>
                  </a:txBody>
                  <a:tcPr marL="25788" marR="257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PA"/>
                    </a:p>
                  </a:txBody>
                  <a:tcPr marL="25788" marR="257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PA"/>
                    </a:p>
                  </a:txBody>
                  <a:tcPr marL="25788" marR="257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PA"/>
                    </a:p>
                  </a:txBody>
                  <a:tcPr marL="25788" marR="257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PA"/>
                    </a:p>
                  </a:txBody>
                  <a:tcPr marL="25788" marR="257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6046491"/>
                  </a:ext>
                </a:extLst>
              </a:tr>
              <a:tr h="298335">
                <a:tc v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Agua</a:t>
                      </a:r>
                      <a:endParaRPr lang="es-PA" sz="12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5788" marR="25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</a:t>
                      </a:r>
                      <a:endParaRPr lang="es-PA" sz="12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5788" marR="25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PA" sz="1200" dirty="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5788" marR="257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PA"/>
                    </a:p>
                  </a:txBody>
                  <a:tcPr marL="25788" marR="257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PA"/>
                    </a:p>
                  </a:txBody>
                  <a:tcPr marL="25788" marR="257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PA"/>
                    </a:p>
                  </a:txBody>
                  <a:tcPr marL="25788" marR="257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PA"/>
                    </a:p>
                  </a:txBody>
                  <a:tcPr marL="25788" marR="257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PA"/>
                    </a:p>
                  </a:txBody>
                  <a:tcPr marL="25788" marR="257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PA"/>
                    </a:p>
                  </a:txBody>
                  <a:tcPr marL="25788" marR="257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PA"/>
                    </a:p>
                  </a:txBody>
                  <a:tcPr marL="25788" marR="257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PA"/>
                    </a:p>
                  </a:txBody>
                  <a:tcPr marL="25788" marR="257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es-PA"/>
                    </a:p>
                  </a:txBody>
                  <a:tcPr marL="25788" marR="25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es-PA"/>
                    </a:p>
                  </a:txBody>
                  <a:tcPr marL="25788" marR="25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es-PA"/>
                    </a:p>
                  </a:txBody>
                  <a:tcPr marL="25788" marR="25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547489"/>
                  </a:ext>
                </a:extLst>
              </a:tr>
              <a:tr h="269491">
                <a:tc v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</a:t>
                      </a:r>
                      <a:endParaRPr lang="es-PA" sz="12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5788" marR="25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PA" sz="1200" dirty="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5788" marR="257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PA"/>
                    </a:p>
                  </a:txBody>
                  <a:tcPr marL="25788" marR="257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PA"/>
                    </a:p>
                  </a:txBody>
                  <a:tcPr marL="25788" marR="257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PA"/>
                    </a:p>
                  </a:txBody>
                  <a:tcPr marL="25788" marR="257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PA"/>
                    </a:p>
                  </a:txBody>
                  <a:tcPr marL="25788" marR="257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PA"/>
                    </a:p>
                  </a:txBody>
                  <a:tcPr marL="25788" marR="257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PA"/>
                    </a:p>
                  </a:txBody>
                  <a:tcPr marL="25788" marR="257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PA"/>
                    </a:p>
                  </a:txBody>
                  <a:tcPr marL="25788" marR="257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PA"/>
                    </a:p>
                  </a:txBody>
                  <a:tcPr marL="25788" marR="257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4716884"/>
                  </a:ext>
                </a:extLst>
              </a:tr>
              <a:tr h="298335">
                <a:tc v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Flora</a:t>
                      </a:r>
                      <a:endParaRPr lang="es-PA" sz="12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5788" marR="25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</a:t>
                      </a:r>
                      <a:endParaRPr lang="es-PA" sz="12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5788" marR="25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PA" sz="1200" dirty="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5788" marR="257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PA"/>
                    </a:p>
                  </a:txBody>
                  <a:tcPr marL="25788" marR="257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PA"/>
                    </a:p>
                  </a:txBody>
                  <a:tcPr marL="25788" marR="257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PA"/>
                    </a:p>
                  </a:txBody>
                  <a:tcPr marL="25788" marR="257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PA"/>
                    </a:p>
                  </a:txBody>
                  <a:tcPr marL="25788" marR="257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PA"/>
                    </a:p>
                  </a:txBody>
                  <a:tcPr marL="25788" marR="257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PA"/>
                    </a:p>
                  </a:txBody>
                  <a:tcPr marL="25788" marR="257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PA"/>
                    </a:p>
                  </a:txBody>
                  <a:tcPr marL="25788" marR="257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PA"/>
                    </a:p>
                  </a:txBody>
                  <a:tcPr marL="25788" marR="257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es-PA"/>
                    </a:p>
                  </a:txBody>
                  <a:tcPr marL="25788" marR="25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es-PA"/>
                    </a:p>
                  </a:txBody>
                  <a:tcPr marL="25788" marR="25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es-PA"/>
                    </a:p>
                  </a:txBody>
                  <a:tcPr marL="25788" marR="25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6157382"/>
                  </a:ext>
                </a:extLst>
              </a:tr>
              <a:tr h="269491">
                <a:tc v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</a:t>
                      </a:r>
                      <a:endParaRPr lang="es-PA" sz="12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5788" marR="25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PA" sz="1200" dirty="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5788" marR="257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PA"/>
                    </a:p>
                  </a:txBody>
                  <a:tcPr marL="25788" marR="257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PA"/>
                    </a:p>
                  </a:txBody>
                  <a:tcPr marL="25788" marR="257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PA"/>
                    </a:p>
                  </a:txBody>
                  <a:tcPr marL="25788" marR="257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PA"/>
                    </a:p>
                  </a:txBody>
                  <a:tcPr marL="25788" marR="257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PA"/>
                    </a:p>
                  </a:txBody>
                  <a:tcPr marL="25788" marR="257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PA"/>
                    </a:p>
                  </a:txBody>
                  <a:tcPr marL="25788" marR="257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PA"/>
                    </a:p>
                  </a:txBody>
                  <a:tcPr marL="25788" marR="257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PA"/>
                    </a:p>
                  </a:txBody>
                  <a:tcPr marL="25788" marR="257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2140300"/>
                  </a:ext>
                </a:extLst>
              </a:tr>
              <a:tr h="269491">
                <a:tc v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Fauna </a:t>
                      </a:r>
                      <a:endParaRPr lang="es-PA" sz="12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5788" marR="25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</a:t>
                      </a:r>
                      <a:endParaRPr lang="es-PA" sz="12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5788" marR="25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PA" sz="1200" dirty="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5788" marR="257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PA"/>
                    </a:p>
                  </a:txBody>
                  <a:tcPr marL="25788" marR="257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PA"/>
                    </a:p>
                  </a:txBody>
                  <a:tcPr marL="25788" marR="257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PA"/>
                    </a:p>
                  </a:txBody>
                  <a:tcPr marL="25788" marR="257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PA"/>
                    </a:p>
                  </a:txBody>
                  <a:tcPr marL="25788" marR="257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PA"/>
                    </a:p>
                  </a:txBody>
                  <a:tcPr marL="25788" marR="257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PA"/>
                    </a:p>
                  </a:txBody>
                  <a:tcPr marL="25788" marR="257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PA"/>
                    </a:p>
                  </a:txBody>
                  <a:tcPr marL="25788" marR="257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PA"/>
                    </a:p>
                  </a:txBody>
                  <a:tcPr marL="25788" marR="257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es-PA"/>
                    </a:p>
                  </a:txBody>
                  <a:tcPr marL="25788" marR="25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es-PA"/>
                    </a:p>
                  </a:txBody>
                  <a:tcPr marL="25788" marR="25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es-PA"/>
                    </a:p>
                  </a:txBody>
                  <a:tcPr marL="25788" marR="25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0409588"/>
                  </a:ext>
                </a:extLst>
              </a:tr>
              <a:tr h="269491">
                <a:tc v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</a:t>
                      </a:r>
                      <a:endParaRPr lang="es-PA" sz="12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5788" marR="25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PA" sz="12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5788" marR="257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PA"/>
                    </a:p>
                  </a:txBody>
                  <a:tcPr marL="25788" marR="257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PA"/>
                    </a:p>
                  </a:txBody>
                  <a:tcPr marL="25788" marR="257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PA"/>
                    </a:p>
                  </a:txBody>
                  <a:tcPr marL="25788" marR="257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PA"/>
                    </a:p>
                  </a:txBody>
                  <a:tcPr marL="25788" marR="257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PA"/>
                    </a:p>
                  </a:txBody>
                  <a:tcPr marL="25788" marR="257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PA"/>
                    </a:p>
                  </a:txBody>
                  <a:tcPr marL="25788" marR="257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PA"/>
                    </a:p>
                  </a:txBody>
                  <a:tcPr marL="25788" marR="257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PA"/>
                    </a:p>
                  </a:txBody>
                  <a:tcPr marL="25788" marR="257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9089394"/>
                  </a:ext>
                </a:extLst>
              </a:tr>
              <a:tr h="298335"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Medio socioeconómico</a:t>
                      </a:r>
                      <a:endParaRPr lang="es-PA" sz="12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5788" marR="25788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Empleo</a:t>
                      </a:r>
                      <a:endParaRPr lang="es-PA" sz="12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5788" marR="25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</a:t>
                      </a:r>
                      <a:endParaRPr lang="es-PA" sz="12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5788" marR="25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PA" sz="12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5788" marR="257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PA"/>
                    </a:p>
                  </a:txBody>
                  <a:tcPr marL="25788" marR="257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PA"/>
                    </a:p>
                  </a:txBody>
                  <a:tcPr marL="25788" marR="257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PA"/>
                    </a:p>
                  </a:txBody>
                  <a:tcPr marL="25788" marR="257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PA"/>
                    </a:p>
                  </a:txBody>
                  <a:tcPr marL="25788" marR="257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PA"/>
                    </a:p>
                  </a:txBody>
                  <a:tcPr marL="25788" marR="257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PA"/>
                    </a:p>
                  </a:txBody>
                  <a:tcPr marL="25788" marR="257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PA"/>
                    </a:p>
                  </a:txBody>
                  <a:tcPr marL="25788" marR="257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PA"/>
                    </a:p>
                  </a:txBody>
                  <a:tcPr marL="25788" marR="257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es-PA"/>
                    </a:p>
                  </a:txBody>
                  <a:tcPr marL="25788" marR="25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es-PA"/>
                    </a:p>
                  </a:txBody>
                  <a:tcPr marL="25788" marR="25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es-PA"/>
                    </a:p>
                  </a:txBody>
                  <a:tcPr marL="25788" marR="25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 rowSpan="4">
                  <a:txBody>
                    <a:bodyPr/>
                    <a:lstStyle/>
                    <a:p>
                      <a:endParaRPr lang="es-PA"/>
                    </a:p>
                  </a:txBody>
                  <a:tcPr marL="25788" marR="25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6581134"/>
                  </a:ext>
                </a:extLst>
              </a:tr>
              <a:tr h="269491">
                <a:tc v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</a:t>
                      </a:r>
                      <a:endParaRPr lang="es-PA" sz="12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5788" marR="25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PA" sz="12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5788" marR="257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PA"/>
                    </a:p>
                  </a:txBody>
                  <a:tcPr marL="25788" marR="257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PA"/>
                    </a:p>
                  </a:txBody>
                  <a:tcPr marL="25788" marR="257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PA"/>
                    </a:p>
                  </a:txBody>
                  <a:tcPr marL="25788" marR="257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PA"/>
                    </a:p>
                  </a:txBody>
                  <a:tcPr marL="25788" marR="257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PA"/>
                    </a:p>
                  </a:txBody>
                  <a:tcPr marL="25788" marR="257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PA"/>
                    </a:p>
                  </a:txBody>
                  <a:tcPr marL="25788" marR="257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PA"/>
                    </a:p>
                  </a:txBody>
                  <a:tcPr marL="25788" marR="257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PA"/>
                    </a:p>
                  </a:txBody>
                  <a:tcPr marL="25788" marR="257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0284967"/>
                  </a:ext>
                </a:extLst>
              </a:tr>
              <a:tr h="269491">
                <a:tc v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Riesgo para la Salud</a:t>
                      </a:r>
                      <a:endParaRPr lang="es-PA" sz="1200" dirty="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5788" marR="25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</a:t>
                      </a:r>
                      <a:endParaRPr lang="es-PA" sz="12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5788" marR="25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PA" sz="12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5788" marR="257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PA"/>
                    </a:p>
                  </a:txBody>
                  <a:tcPr marL="25788" marR="257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PA"/>
                    </a:p>
                  </a:txBody>
                  <a:tcPr marL="25788" marR="257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PA"/>
                    </a:p>
                  </a:txBody>
                  <a:tcPr marL="25788" marR="257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PA"/>
                    </a:p>
                  </a:txBody>
                  <a:tcPr marL="25788" marR="257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PA"/>
                    </a:p>
                  </a:txBody>
                  <a:tcPr marL="25788" marR="257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PA"/>
                    </a:p>
                  </a:txBody>
                  <a:tcPr marL="25788" marR="257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PA"/>
                    </a:p>
                  </a:txBody>
                  <a:tcPr marL="25788" marR="257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PA"/>
                    </a:p>
                  </a:txBody>
                  <a:tcPr marL="25788" marR="257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es-PA"/>
                    </a:p>
                  </a:txBody>
                  <a:tcPr marL="25788" marR="25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es-PA"/>
                    </a:p>
                  </a:txBody>
                  <a:tcPr marL="25788" marR="25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es-PA"/>
                    </a:p>
                  </a:txBody>
                  <a:tcPr marL="25788" marR="25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7432285"/>
                  </a:ext>
                </a:extLst>
              </a:tr>
              <a:tr h="339520">
                <a:tc v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</a:t>
                      </a:r>
                      <a:endParaRPr lang="es-PA" sz="12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5788" marR="25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PA" sz="12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5788" marR="257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PA"/>
                    </a:p>
                  </a:txBody>
                  <a:tcPr marL="25788" marR="257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PA"/>
                    </a:p>
                  </a:txBody>
                  <a:tcPr marL="25788" marR="257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PA"/>
                    </a:p>
                  </a:txBody>
                  <a:tcPr marL="25788" marR="257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PA"/>
                    </a:p>
                  </a:txBody>
                  <a:tcPr marL="25788" marR="257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PA"/>
                    </a:p>
                  </a:txBody>
                  <a:tcPr marL="25788" marR="257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PA"/>
                    </a:p>
                  </a:txBody>
                  <a:tcPr marL="25788" marR="257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PA"/>
                    </a:p>
                  </a:txBody>
                  <a:tcPr marL="25788" marR="257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PA" dirty="0"/>
                    </a:p>
                  </a:txBody>
                  <a:tcPr marL="25788" marR="257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0407093"/>
                  </a:ext>
                </a:extLst>
              </a:tr>
              <a:tr h="738593">
                <a:tc gridSpan="17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Fuente</a:t>
                      </a:r>
                      <a:r>
                        <a:rPr lang="es-NI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Elaboración Propia en Base a Estudio de Caracterización de Iniciativas Productivas en la Provincia de Chiriquí y Estudio de Costos y Tecnología. </a:t>
                      </a:r>
                      <a:endParaRPr lang="es-PA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Batang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1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Nota</a:t>
                      </a:r>
                      <a:r>
                        <a:rPr lang="es-NI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: INTENSIDAD MAGNITUD A= Alta A= Alta M= Media M= Media B= Bajo B= B</a:t>
                      </a:r>
                      <a:endParaRPr lang="es-PA" sz="1200" dirty="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5788" marR="2578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31243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43138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73736" y="222748"/>
            <a:ext cx="9231521" cy="6286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s-NI" b="1" dirty="0">
                <a:effectLst/>
                <a:latin typeface="Calibri" panose="020F0502020204030204" pitchFamily="34" charset="0"/>
                <a:ea typeface="Batang"/>
              </a:rPr>
              <a:t>Producción Platanera: dos zonas agroecológicas: La zona baja occidental y la zona alta.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s-NI" dirty="0">
                <a:effectLst/>
                <a:latin typeface="Calibri" panose="020F0502020204030204" pitchFamily="34" charset="0"/>
                <a:ea typeface="Batang"/>
              </a:rPr>
              <a:t>Dos segmentos:</a:t>
            </a:r>
            <a:endParaRPr lang="es-PA" dirty="0">
              <a:effectLst/>
              <a:latin typeface="Times New Roman" panose="02020603050405020304" pitchFamily="18" charset="0"/>
              <a:ea typeface="Batang"/>
            </a:endParaRP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AutoNum type="alphaLcParenR"/>
            </a:pPr>
            <a:r>
              <a:rPr lang="es-NI" dirty="0">
                <a:effectLst/>
                <a:latin typeface="Calibri" panose="020F0502020204030204" pitchFamily="34" charset="0"/>
                <a:ea typeface="Batang"/>
              </a:rPr>
              <a:t>“Pequeños y Medianos Productores  de Plátano” y 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AutoNum type="alphaLcParenR"/>
            </a:pPr>
            <a:r>
              <a:rPr lang="es-NI" dirty="0">
                <a:effectLst/>
                <a:latin typeface="Calibri" panose="020F0502020204030204" pitchFamily="34" charset="0"/>
                <a:ea typeface="Batang"/>
              </a:rPr>
              <a:t>b) “Grandes Productores “intensivos” de Plátano”.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es-NI" dirty="0">
              <a:effectLst/>
              <a:latin typeface="Calibri" panose="020F0502020204030204" pitchFamily="34" charset="0"/>
              <a:ea typeface="Batang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s-NI" dirty="0">
                <a:effectLst/>
                <a:latin typeface="Calibri" panose="020F0502020204030204" pitchFamily="34" charset="0"/>
                <a:ea typeface="Batang"/>
              </a:rPr>
              <a:t>El grupo a) el más representativo. </a:t>
            </a:r>
            <a:r>
              <a:rPr lang="es-PA" dirty="0">
                <a:latin typeface="Times New Roman" panose="02020603050405020304" pitchFamily="18" charset="0"/>
                <a:ea typeface="Batang"/>
              </a:rPr>
              <a:t>S</a:t>
            </a:r>
            <a:r>
              <a:rPr lang="es-NI" dirty="0">
                <a:effectLst/>
                <a:latin typeface="Calibri" panose="020F0502020204030204" pitchFamily="34" charset="0"/>
                <a:ea typeface="Batang"/>
              </a:rPr>
              <a:t>e caracteriza por: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NI" dirty="0">
                <a:effectLst/>
                <a:latin typeface="Calibri" panose="020F0502020204030204" pitchFamily="34" charset="0"/>
                <a:ea typeface="Batang"/>
              </a:rPr>
              <a:t>Uso de materiales de siembra de porte alto, tipo cuerno rosado, susceptible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s-NI" dirty="0">
                <a:latin typeface="Calibri" panose="020F0502020204030204" pitchFamily="34" charset="0"/>
                <a:ea typeface="Batang"/>
              </a:rPr>
              <a:t>      </a:t>
            </a:r>
            <a:r>
              <a:rPr lang="es-NI" dirty="0">
                <a:effectLst/>
                <a:latin typeface="Calibri" panose="020F0502020204030204" pitchFamily="34" charset="0"/>
                <a:ea typeface="Batang"/>
              </a:rPr>
              <a:t>a vientos y ataque de </a:t>
            </a:r>
            <a:r>
              <a:rPr lang="es-NI" dirty="0" err="1">
                <a:latin typeface="Calibri" panose="020F0502020204030204" pitchFamily="34" charset="0"/>
                <a:ea typeface="Batang"/>
              </a:rPr>
              <a:t>S</a:t>
            </a:r>
            <a:r>
              <a:rPr lang="es-NI" dirty="0" err="1">
                <a:effectLst/>
                <a:latin typeface="Calibri" panose="020F0502020204030204" pitchFamily="34" charset="0"/>
                <a:ea typeface="Batang"/>
              </a:rPr>
              <a:t>igatoka</a:t>
            </a:r>
            <a:r>
              <a:rPr lang="es-NI" dirty="0">
                <a:effectLst/>
                <a:latin typeface="Calibri" panose="020F0502020204030204" pitchFamily="34" charset="0"/>
                <a:ea typeface="Batang"/>
              </a:rPr>
              <a:t> </a:t>
            </a:r>
            <a:r>
              <a:rPr lang="es-NI" dirty="0">
                <a:latin typeface="Calibri" panose="020F0502020204030204" pitchFamily="34" charset="0"/>
                <a:ea typeface="Batang"/>
              </a:rPr>
              <a:t>N</a:t>
            </a:r>
            <a:r>
              <a:rPr lang="es-NI" dirty="0">
                <a:effectLst/>
                <a:latin typeface="Calibri" panose="020F0502020204030204" pitchFamily="34" charset="0"/>
                <a:ea typeface="Batang"/>
              </a:rPr>
              <a:t>egra. 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NI" dirty="0">
                <a:latin typeface="Calibri" panose="020F0502020204030204" pitchFamily="34" charset="0"/>
                <a:ea typeface="Batang"/>
              </a:rPr>
              <a:t>P</a:t>
            </a:r>
            <a:r>
              <a:rPr lang="es-NI" dirty="0">
                <a:effectLst/>
                <a:latin typeface="Calibri" panose="020F0502020204030204" pitchFamily="34" charset="0"/>
                <a:ea typeface="Batang"/>
              </a:rPr>
              <a:t>lantaciones de secano y de 8 a 15 años de edad.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NI" dirty="0">
                <a:effectLst/>
                <a:latin typeface="Calibri" panose="020F0502020204030204" pitchFamily="34" charset="0"/>
                <a:ea typeface="Batang"/>
              </a:rPr>
              <a:t>Recrea círculo de infestación que hace muy difícil el control de </a:t>
            </a:r>
            <a:r>
              <a:rPr lang="es-NI" dirty="0" err="1">
                <a:effectLst/>
                <a:latin typeface="Calibri" panose="020F0502020204030204" pitchFamily="34" charset="0"/>
                <a:ea typeface="Batang"/>
              </a:rPr>
              <a:t>sigatoka</a:t>
            </a:r>
            <a:r>
              <a:rPr lang="es-NI" dirty="0">
                <a:effectLst/>
                <a:latin typeface="Calibri" panose="020F0502020204030204" pitchFamily="34" charset="0"/>
                <a:ea typeface="Batang"/>
              </a:rPr>
              <a:t> negra. 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NI" dirty="0">
                <a:effectLst/>
                <a:latin typeface="Calibri" panose="020F0502020204030204" pitchFamily="34" charset="0"/>
                <a:ea typeface="Batang"/>
              </a:rPr>
              <a:t>Déficit hídrico durante el período de verano y copioso en invierno sin drenaje.</a:t>
            </a:r>
            <a:endParaRPr lang="es-PA" dirty="0">
              <a:effectLst/>
              <a:latin typeface="Times New Roman" panose="02020603050405020304" pitchFamily="18" charset="0"/>
              <a:ea typeface="Batang"/>
            </a:endParaRPr>
          </a:p>
          <a:p>
            <a:pPr marL="285750" indent="-28575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NI" dirty="0">
                <a:effectLst/>
                <a:latin typeface="Calibri" panose="020F0502020204030204" pitchFamily="34" charset="0"/>
                <a:ea typeface="Batang"/>
                <a:cs typeface="Calibri" panose="020F0502020204030204" pitchFamily="34" charset="0"/>
              </a:rPr>
              <a:t>Nutren con 4 aplicaciones de fertilizantes al año, 3 de nitrógeno y 1 de completo, </a:t>
            </a:r>
          </a:p>
          <a:p>
            <a:pPr marL="285750" indent="-28575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NI" dirty="0">
                <a:latin typeface="Calibri" panose="020F0502020204030204" pitchFamily="34" charset="0"/>
                <a:ea typeface="Batang"/>
                <a:cs typeface="Calibri" panose="020F0502020204030204" pitchFamily="34" charset="0"/>
              </a:rPr>
              <a:t>No realizan</a:t>
            </a:r>
            <a:r>
              <a:rPr lang="es-NI" dirty="0">
                <a:effectLst/>
                <a:latin typeface="Calibri" panose="020F0502020204030204" pitchFamily="34" charset="0"/>
                <a:ea typeface="Batang"/>
                <a:cs typeface="Calibri" panose="020F0502020204030204" pitchFamily="34" charset="0"/>
              </a:rPr>
              <a:t> análisis de suelo y ni análisis foliares</a:t>
            </a:r>
            <a:endParaRPr lang="es-PA" sz="1600" dirty="0">
              <a:effectLst/>
              <a:latin typeface="Calibri" panose="020F0502020204030204" pitchFamily="34" charset="0"/>
              <a:ea typeface="Batang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NI" dirty="0">
                <a:effectLst/>
                <a:latin typeface="Calibri" panose="020F0502020204030204" pitchFamily="34" charset="0"/>
                <a:ea typeface="Batang"/>
              </a:rPr>
              <a:t>Para </a:t>
            </a:r>
            <a:r>
              <a:rPr lang="es-NI" dirty="0" err="1">
                <a:effectLst/>
                <a:latin typeface="Calibri" panose="020F0502020204030204" pitchFamily="34" charset="0"/>
                <a:ea typeface="Batang"/>
              </a:rPr>
              <a:t>sigatoka</a:t>
            </a:r>
            <a:r>
              <a:rPr lang="es-NI" dirty="0">
                <a:effectLst/>
                <a:latin typeface="Calibri" panose="020F0502020204030204" pitchFamily="34" charset="0"/>
                <a:ea typeface="Batang"/>
              </a:rPr>
              <a:t> aplican terapias químicas: mezclan fungicidas curativos + protector + abono foliar + adherente, realizando 12 aplicaciones por ha./año con aplicación mensual. 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7035" y="4887431"/>
            <a:ext cx="3304965" cy="1894215"/>
          </a:xfrm>
          <a:prstGeom prst="rect">
            <a:avLst/>
          </a:prstGeom>
        </p:spPr>
      </p:pic>
      <p:pic>
        <p:nvPicPr>
          <p:cNvPr id="5" name="Picture 4" descr="Resultado de imagen para pequeÃ±os productores de plÃ¡tan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7035" y="2572453"/>
            <a:ext cx="3304965" cy="2144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/>
          <a:srcRect t="11296"/>
          <a:stretch/>
        </p:blipFill>
        <p:spPr>
          <a:xfrm>
            <a:off x="8887035" y="60291"/>
            <a:ext cx="3279074" cy="2341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3556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8729318"/>
              </p:ext>
            </p:extLst>
          </p:nvPr>
        </p:nvGraphicFramePr>
        <p:xfrm>
          <a:off x="1345224" y="131884"/>
          <a:ext cx="9530862" cy="6695270"/>
        </p:xfrm>
        <a:graphic>
          <a:graphicData uri="http://schemas.openxmlformats.org/drawingml/2006/table">
            <a:tbl>
              <a:tblPr firstRow="1" firstCol="1" bandRow="1"/>
              <a:tblGrid>
                <a:gridCol w="1302291">
                  <a:extLst>
                    <a:ext uri="{9D8B030D-6E8A-4147-A177-3AD203B41FA5}">
                      <a16:colId xmlns:a16="http://schemas.microsoft.com/office/drawing/2014/main" val="2795782715"/>
                    </a:ext>
                  </a:extLst>
                </a:gridCol>
                <a:gridCol w="1302291">
                  <a:extLst>
                    <a:ext uri="{9D8B030D-6E8A-4147-A177-3AD203B41FA5}">
                      <a16:colId xmlns:a16="http://schemas.microsoft.com/office/drawing/2014/main" val="2755593563"/>
                    </a:ext>
                  </a:extLst>
                </a:gridCol>
                <a:gridCol w="500216">
                  <a:extLst>
                    <a:ext uri="{9D8B030D-6E8A-4147-A177-3AD203B41FA5}">
                      <a16:colId xmlns:a16="http://schemas.microsoft.com/office/drawing/2014/main" val="359921904"/>
                    </a:ext>
                  </a:extLst>
                </a:gridCol>
                <a:gridCol w="382923">
                  <a:extLst>
                    <a:ext uri="{9D8B030D-6E8A-4147-A177-3AD203B41FA5}">
                      <a16:colId xmlns:a16="http://schemas.microsoft.com/office/drawing/2014/main" val="4047411992"/>
                    </a:ext>
                  </a:extLst>
                </a:gridCol>
                <a:gridCol w="378613">
                  <a:extLst>
                    <a:ext uri="{9D8B030D-6E8A-4147-A177-3AD203B41FA5}">
                      <a16:colId xmlns:a16="http://schemas.microsoft.com/office/drawing/2014/main" val="572707384"/>
                    </a:ext>
                  </a:extLst>
                </a:gridCol>
                <a:gridCol w="378613">
                  <a:extLst>
                    <a:ext uri="{9D8B030D-6E8A-4147-A177-3AD203B41FA5}">
                      <a16:colId xmlns:a16="http://schemas.microsoft.com/office/drawing/2014/main" val="915089568"/>
                    </a:ext>
                  </a:extLst>
                </a:gridCol>
                <a:gridCol w="538067">
                  <a:extLst>
                    <a:ext uri="{9D8B030D-6E8A-4147-A177-3AD203B41FA5}">
                      <a16:colId xmlns:a16="http://schemas.microsoft.com/office/drawing/2014/main" val="407711839"/>
                    </a:ext>
                  </a:extLst>
                </a:gridCol>
                <a:gridCol w="888024">
                  <a:extLst>
                    <a:ext uri="{9D8B030D-6E8A-4147-A177-3AD203B41FA5}">
                      <a16:colId xmlns:a16="http://schemas.microsoft.com/office/drawing/2014/main" val="3089595743"/>
                    </a:ext>
                  </a:extLst>
                </a:gridCol>
                <a:gridCol w="366926">
                  <a:extLst>
                    <a:ext uri="{9D8B030D-6E8A-4147-A177-3AD203B41FA5}">
                      <a16:colId xmlns:a16="http://schemas.microsoft.com/office/drawing/2014/main" val="1647501445"/>
                    </a:ext>
                  </a:extLst>
                </a:gridCol>
                <a:gridCol w="366537">
                  <a:extLst>
                    <a:ext uri="{9D8B030D-6E8A-4147-A177-3AD203B41FA5}">
                      <a16:colId xmlns:a16="http://schemas.microsoft.com/office/drawing/2014/main" val="1650765367"/>
                    </a:ext>
                  </a:extLst>
                </a:gridCol>
                <a:gridCol w="367402">
                  <a:extLst>
                    <a:ext uri="{9D8B030D-6E8A-4147-A177-3AD203B41FA5}">
                      <a16:colId xmlns:a16="http://schemas.microsoft.com/office/drawing/2014/main" val="1238371507"/>
                    </a:ext>
                  </a:extLst>
                </a:gridCol>
                <a:gridCol w="367402">
                  <a:extLst>
                    <a:ext uri="{9D8B030D-6E8A-4147-A177-3AD203B41FA5}">
                      <a16:colId xmlns:a16="http://schemas.microsoft.com/office/drawing/2014/main" val="970779208"/>
                    </a:ext>
                  </a:extLst>
                </a:gridCol>
                <a:gridCol w="382065">
                  <a:extLst>
                    <a:ext uri="{9D8B030D-6E8A-4147-A177-3AD203B41FA5}">
                      <a16:colId xmlns:a16="http://schemas.microsoft.com/office/drawing/2014/main" val="848832840"/>
                    </a:ext>
                  </a:extLst>
                </a:gridCol>
                <a:gridCol w="393273">
                  <a:extLst>
                    <a:ext uri="{9D8B030D-6E8A-4147-A177-3AD203B41FA5}">
                      <a16:colId xmlns:a16="http://schemas.microsoft.com/office/drawing/2014/main" val="1043629535"/>
                    </a:ext>
                  </a:extLst>
                </a:gridCol>
                <a:gridCol w="393273">
                  <a:extLst>
                    <a:ext uri="{9D8B030D-6E8A-4147-A177-3AD203B41FA5}">
                      <a16:colId xmlns:a16="http://schemas.microsoft.com/office/drawing/2014/main" val="3804286697"/>
                    </a:ext>
                  </a:extLst>
                </a:gridCol>
                <a:gridCol w="611473">
                  <a:extLst>
                    <a:ext uri="{9D8B030D-6E8A-4147-A177-3AD203B41FA5}">
                      <a16:colId xmlns:a16="http://schemas.microsoft.com/office/drawing/2014/main" val="3244284714"/>
                    </a:ext>
                  </a:extLst>
                </a:gridCol>
                <a:gridCol w="611473">
                  <a:extLst>
                    <a:ext uri="{9D8B030D-6E8A-4147-A177-3AD203B41FA5}">
                      <a16:colId xmlns:a16="http://schemas.microsoft.com/office/drawing/2014/main" val="3869355768"/>
                    </a:ext>
                  </a:extLst>
                </a:gridCol>
              </a:tblGrid>
              <a:tr h="427302">
                <a:tc gridSpan="17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Matriz de </a:t>
                      </a:r>
                      <a:r>
                        <a:rPr lang="es-NI" sz="16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Leopold</a:t>
                      </a:r>
                      <a:r>
                        <a:rPr lang="es-NI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en el Cultivo de Plátano Tecnología del Productor </a:t>
                      </a:r>
                      <a:endParaRPr lang="es-PA" sz="1600" b="1" dirty="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5788" marR="2578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8522755"/>
                  </a:ext>
                </a:extLst>
              </a:tr>
              <a:tr h="201559">
                <a:tc rowSpan="3"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PA" sz="12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5788" marR="257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M/I</a:t>
                      </a:r>
                      <a:endParaRPr lang="es-PA" sz="12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5788" marR="257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Actividades</a:t>
                      </a:r>
                      <a:endParaRPr lang="es-PA" sz="1600" b="1" dirty="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5788" marR="257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9361605"/>
                  </a:ext>
                </a:extLst>
              </a:tr>
              <a:tr h="201559">
                <a:tc gridSpan="2" v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gridSpan="1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Tecnología del Productor</a:t>
                      </a:r>
                      <a:endParaRPr lang="es-PA" sz="1600" b="1" dirty="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5788" marR="257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5949133"/>
                  </a:ext>
                </a:extLst>
              </a:tr>
              <a:tr h="1451215">
                <a:tc gridSpan="2" v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Material de Siembra</a:t>
                      </a:r>
                      <a:endParaRPr lang="es-PA" sz="12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5788" marR="25788" marT="0" marB="0" vert="vert27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Sistema de siembra</a:t>
                      </a:r>
                      <a:endParaRPr lang="es-PA" sz="12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5788" marR="25788" marT="0" marB="0" vert="vert27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Riego</a:t>
                      </a:r>
                      <a:endParaRPr lang="es-PA" sz="12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5788" marR="25788" marT="0" marB="0" vert="vert27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Aplicación de Fertilizantes</a:t>
                      </a:r>
                      <a:endParaRPr lang="es-PA" sz="1200" dirty="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5788" marR="25788" marT="0" marB="0" vert="vert27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NI" sz="12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NI" sz="12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s-NI" sz="12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MIP,Sigatoka</a:t>
                      </a:r>
                      <a:r>
                        <a:rPr lang="es-NI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Negra/Malezas) Aplicación de </a:t>
                      </a:r>
                      <a:r>
                        <a:rPr lang="es-NI" sz="12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Pecticidas</a:t>
                      </a:r>
                      <a:endParaRPr lang="es-PA" sz="1200" dirty="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5788" marR="25788" marT="0" marB="0" vert="vert27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Cosecha</a:t>
                      </a:r>
                      <a:endParaRPr lang="es-PA" sz="1200" dirty="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5788" marR="25788" marT="0" marB="0" vert="vert27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Integración al Mercado de </a:t>
                      </a:r>
                      <a:r>
                        <a:rPr lang="es-NI" sz="12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Export</a:t>
                      </a:r>
                      <a:r>
                        <a:rPr lang="es-NI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.</a:t>
                      </a:r>
                      <a:endParaRPr lang="es-PA" sz="1200" dirty="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5788" marR="25788" marT="0" marB="0" vert="vert27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Residuos Inorgánicos</a:t>
                      </a:r>
                      <a:endParaRPr lang="es-PA" sz="12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5788" marR="25788" marT="0" marB="0" vert="vert27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Residuos Orgánicos</a:t>
                      </a:r>
                      <a:endParaRPr lang="es-PA" sz="12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5788" marR="25788" marT="0" marB="0" vert="vert27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200" b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Frecuencia Positivos</a:t>
                      </a:r>
                      <a:endParaRPr lang="es-PA" sz="12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5788" marR="25788" marT="0" marB="0" vert="vert27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200" b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Frecuencia Negativos</a:t>
                      </a:r>
                      <a:endParaRPr lang="es-PA" sz="12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5788" marR="25788" marT="0" marB="0" vert="vert27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Impacto del Subcomponente</a:t>
                      </a:r>
                      <a:endParaRPr lang="es-PA" sz="12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5788" marR="25788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Impacto Total del Componente</a:t>
                      </a:r>
                      <a:endParaRPr lang="es-PA" sz="12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5788" marR="25788" marT="0" marB="0" vert="vert27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Impacto Total del Cultivo</a:t>
                      </a:r>
                      <a:endParaRPr lang="es-PA" sz="12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5788" marR="25788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3857501"/>
                  </a:ext>
                </a:extLst>
              </a:tr>
              <a:tr h="201559">
                <a:tc rowSpan="10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Medios Naturales </a:t>
                      </a:r>
                      <a:endParaRPr lang="es-PA" sz="12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5788" marR="25788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Aire</a:t>
                      </a:r>
                      <a:endParaRPr lang="es-PA" sz="12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5788" marR="25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</a:t>
                      </a:r>
                      <a:endParaRPr lang="es-PA" sz="12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5788" marR="25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PA" sz="12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5788" marR="257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PA" sz="12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5788" marR="25788" marT="0" marB="0" vert="vert27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PA" sz="12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5788" marR="25788" marT="0" marB="0" vert="vert27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PA" sz="12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5788" marR="25788" marT="0" marB="0" vert="vert27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  4</a:t>
                      </a:r>
                      <a:endParaRPr lang="es-PA" sz="12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5788" marR="257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PA" sz="12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5788" marR="25788" marT="0" marB="0" vert="vert27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PA" sz="12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5788" marR="25788" marT="0" marB="0" vert="vert27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PA" sz="12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5788" marR="25788" marT="0" marB="0" vert="vert27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PA" sz="12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5788" marR="25788" marT="0" marB="0" vert="vert27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es-PA" sz="12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5788" marR="257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es-PA" sz="12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5788" marR="257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-20</a:t>
                      </a:r>
                      <a:endParaRPr lang="es-PA" sz="12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5788" marR="25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10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-169</a:t>
                      </a:r>
                      <a:endParaRPr lang="es-PA" sz="12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5788" marR="25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1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-213</a:t>
                      </a:r>
                      <a:endParaRPr lang="es-PA" sz="12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5788" marR="25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4072547"/>
                  </a:ext>
                </a:extLst>
              </a:tr>
              <a:tr h="253963">
                <a:tc v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</a:t>
                      </a:r>
                      <a:endParaRPr lang="es-PA" sz="12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5788" marR="25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PA" sz="12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5788" marR="257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PA" sz="12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5788" marR="257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PA" sz="12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5788" marR="257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PA" sz="12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5788" marR="257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   5</a:t>
                      </a:r>
                      <a:endParaRPr lang="es-PA" sz="12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5788" marR="257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PA" sz="12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5788" marR="257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PA" sz="12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5788" marR="257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PA" sz="12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5788" marR="257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PA" sz="12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5788" marR="257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6302781"/>
                  </a:ext>
                </a:extLst>
              </a:tr>
              <a:tr h="303681">
                <a:tc v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Suelo</a:t>
                      </a:r>
                      <a:endParaRPr lang="es-PA" sz="12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5788" marR="25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</a:t>
                      </a:r>
                      <a:endParaRPr lang="es-PA" sz="12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5788" marR="25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PA" sz="12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5788" marR="257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- 1</a:t>
                      </a:r>
                      <a:endParaRPr lang="es-PA" sz="12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5788" marR="257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PA" sz="12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5788" marR="257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- 3</a:t>
                      </a:r>
                      <a:endParaRPr lang="es-PA" sz="12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5788" marR="257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- 3</a:t>
                      </a:r>
                      <a:endParaRPr lang="es-PA" sz="12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5788" marR="257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PA" sz="12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5788" marR="257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PA" sz="12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5788" marR="257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PA" sz="12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5788" marR="257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PA" sz="12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5788" marR="257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es-PA" sz="12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5788" marR="25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</a:t>
                      </a:r>
                      <a:endParaRPr lang="es-PA" sz="12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5788" marR="25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-34</a:t>
                      </a:r>
                      <a:endParaRPr lang="es-PA" sz="12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5788" marR="25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5052757"/>
                  </a:ext>
                </a:extLst>
              </a:tr>
              <a:tr h="201559">
                <a:tc v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</a:t>
                      </a:r>
                      <a:endParaRPr lang="es-PA" sz="12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5788" marR="25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PA" sz="12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5788" marR="257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es-PA" sz="12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5788" marR="257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PA" sz="12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5788" marR="257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</a:t>
                      </a:r>
                      <a:endParaRPr lang="es-PA" sz="12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5788" marR="257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</a:t>
                      </a:r>
                      <a:endParaRPr lang="es-PA" sz="12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5788" marR="257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PA" sz="12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5788" marR="257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PA" sz="12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5788" marR="257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PA" sz="12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5788" marR="257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PA" sz="12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5788" marR="257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6046491"/>
                  </a:ext>
                </a:extLst>
              </a:tr>
              <a:tr h="303681">
                <a:tc v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Agua</a:t>
                      </a:r>
                      <a:endParaRPr lang="es-PA" sz="12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5788" marR="25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</a:t>
                      </a:r>
                      <a:endParaRPr lang="es-PA" sz="12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5788" marR="25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PA" sz="12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5788" marR="257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PA" sz="12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5788" marR="257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PA" sz="12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5788" marR="257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PA" sz="12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5788" marR="257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- 3</a:t>
                      </a:r>
                      <a:endParaRPr lang="es-PA" sz="12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5788" marR="257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- 3</a:t>
                      </a:r>
                      <a:endParaRPr lang="es-PA" sz="12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5788" marR="257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PA" sz="12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5788" marR="257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- 6</a:t>
                      </a:r>
                      <a:endParaRPr lang="es-PA" sz="12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5788" marR="257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- 4</a:t>
                      </a:r>
                      <a:endParaRPr lang="es-PA" sz="12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5788" marR="257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es-PA" sz="12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5788" marR="25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</a:t>
                      </a:r>
                      <a:endParaRPr lang="es-PA" sz="12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5788" marR="25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-83</a:t>
                      </a:r>
                      <a:endParaRPr lang="es-PA" sz="12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5788" marR="25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547489"/>
                  </a:ext>
                </a:extLst>
              </a:tr>
              <a:tr h="198200">
                <a:tc v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</a:t>
                      </a:r>
                      <a:endParaRPr lang="es-PA" sz="12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5788" marR="25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PA" sz="12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5788" marR="257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PA" sz="12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5788" marR="257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PA" sz="12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5788" marR="257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PA" sz="12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5788" marR="257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</a:t>
                      </a:r>
                      <a:endParaRPr lang="es-PA" sz="12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5788" marR="257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</a:t>
                      </a:r>
                      <a:endParaRPr lang="es-PA" sz="12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5788" marR="257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PA" sz="12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5788" marR="257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</a:t>
                      </a:r>
                      <a:endParaRPr lang="es-PA" sz="12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5788" marR="257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</a:t>
                      </a:r>
                      <a:endParaRPr lang="es-PA" sz="12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5788" marR="257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4716884"/>
                  </a:ext>
                </a:extLst>
              </a:tr>
              <a:tr h="303681">
                <a:tc v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Flora</a:t>
                      </a:r>
                      <a:endParaRPr lang="es-PA" sz="12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5788" marR="25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</a:t>
                      </a:r>
                      <a:endParaRPr lang="es-PA" sz="12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5788" marR="25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- 2</a:t>
                      </a:r>
                      <a:endParaRPr lang="es-PA" sz="12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5788" marR="257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PA" sz="12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5788" marR="257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PA" sz="12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5788" marR="257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PA" sz="12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5788" marR="257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- 3</a:t>
                      </a:r>
                      <a:endParaRPr lang="es-PA" sz="12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5788" marR="257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PA" sz="12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5788" marR="257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PA" sz="12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5788" marR="257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PA" sz="12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5788" marR="257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PA" sz="12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5788" marR="257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es-PA" sz="12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5788" marR="25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es-PA" sz="12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5788" marR="25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-20</a:t>
                      </a:r>
                      <a:endParaRPr lang="es-PA" sz="12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5788" marR="25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6157382"/>
                  </a:ext>
                </a:extLst>
              </a:tr>
              <a:tr h="209620">
                <a:tc v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</a:t>
                      </a:r>
                      <a:endParaRPr lang="es-PA" sz="12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5788" marR="25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es-PA" sz="12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5788" marR="257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PA" sz="12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5788" marR="257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PA" sz="12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5788" marR="257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PA" sz="12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5788" marR="257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</a:t>
                      </a:r>
                      <a:endParaRPr lang="es-PA" sz="12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5788" marR="257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PA" sz="12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5788" marR="257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PA" sz="12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5788" marR="257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PA" sz="12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5788" marR="257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PA" sz="12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5788" marR="257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2140300"/>
                  </a:ext>
                </a:extLst>
              </a:tr>
              <a:tr h="209620">
                <a:tc v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Fauna </a:t>
                      </a:r>
                      <a:endParaRPr lang="es-PA" sz="12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5788" marR="25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</a:t>
                      </a:r>
                      <a:endParaRPr lang="es-PA" sz="12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5788" marR="25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PA" sz="12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5788" marR="257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PA" sz="12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5788" marR="257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PA" sz="12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5788" marR="257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PA" sz="12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5788" marR="257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  2</a:t>
                      </a:r>
                      <a:endParaRPr lang="es-PA" sz="12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5788" marR="257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PA" sz="12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5788" marR="257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PA" sz="12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5788" marR="257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PA" sz="12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5788" marR="257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PA" sz="12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5788" marR="257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es-PA" sz="12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5788" marR="25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es-PA" sz="12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5788" marR="25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-12</a:t>
                      </a:r>
                      <a:endParaRPr lang="es-PA" sz="12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5788" marR="25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0409588"/>
                  </a:ext>
                </a:extLst>
              </a:tr>
              <a:tr h="245900">
                <a:tc v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</a:t>
                      </a:r>
                      <a:endParaRPr lang="es-PA" sz="12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5788" marR="25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PA" sz="12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5788" marR="257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PA" sz="12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5788" marR="257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PA" sz="12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5788" marR="257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PA" sz="12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5788" marR="257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</a:t>
                      </a:r>
                      <a:endParaRPr lang="es-PA" sz="12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5788" marR="257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PA" sz="12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5788" marR="257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PA" sz="12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5788" marR="257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PA" sz="12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5788" marR="257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PA" sz="12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5788" marR="257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9089394"/>
                  </a:ext>
                </a:extLst>
              </a:tr>
              <a:tr h="303681"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Medio socioeconómico</a:t>
                      </a:r>
                      <a:endParaRPr lang="es-PA" sz="12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5788" marR="25788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Empleo</a:t>
                      </a:r>
                      <a:endParaRPr lang="es-PA" sz="12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5788" marR="25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</a:t>
                      </a:r>
                      <a:endParaRPr lang="es-PA" sz="12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5788" marR="25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PA" sz="12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5788" marR="257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PA" sz="12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5788" marR="257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PA" sz="12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5788" marR="257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PA" sz="12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5788" marR="257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PA" sz="12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5788" marR="257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PA" sz="12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5788" marR="257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  5</a:t>
                      </a:r>
                      <a:endParaRPr lang="es-PA" sz="12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5788" marR="257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PA" sz="12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5788" marR="257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PA" sz="12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5788" marR="257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es-PA" sz="12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5788" marR="25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es-PA" sz="12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5788" marR="25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-20</a:t>
                      </a:r>
                      <a:endParaRPr lang="es-PA" sz="12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5788" marR="25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-44</a:t>
                      </a:r>
                      <a:endParaRPr lang="es-PA" sz="12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5788" marR="25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6581134"/>
                  </a:ext>
                </a:extLst>
              </a:tr>
              <a:tr h="231166">
                <a:tc v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</a:t>
                      </a:r>
                      <a:endParaRPr lang="es-PA" sz="12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5788" marR="25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PA" sz="12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5788" marR="257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PA" sz="12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5788" marR="257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PA" sz="12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5788" marR="257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PA" sz="12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5788" marR="257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PA" sz="12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5788" marR="257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PA" sz="12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5788" marR="257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</a:t>
                      </a:r>
                      <a:endParaRPr lang="es-PA" sz="12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5788" marR="257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PA" sz="12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5788" marR="257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PA" sz="12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5788" marR="257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0284967"/>
                  </a:ext>
                </a:extLst>
              </a:tr>
              <a:tr h="231166">
                <a:tc v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Riesgo para la Salud</a:t>
                      </a:r>
                      <a:endParaRPr lang="es-PA" sz="1200" dirty="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5788" marR="25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</a:t>
                      </a:r>
                      <a:endParaRPr lang="es-PA" sz="12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5788" marR="25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PA" sz="12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5788" marR="257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PA" sz="12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5788" marR="257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PA" sz="12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5788" marR="257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PA" sz="12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5788" marR="257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- 4</a:t>
                      </a:r>
                      <a:endParaRPr lang="es-PA" sz="12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5788" marR="257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PA" sz="12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5788" marR="257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PA" sz="12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5788" marR="257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PA" sz="12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5788" marR="257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PA" sz="12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5788" marR="257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es-PA" sz="12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5788" marR="25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es-PA" sz="12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5788" marR="25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-24</a:t>
                      </a:r>
                      <a:endParaRPr lang="es-PA" sz="12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5788" marR="25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7432285"/>
                  </a:ext>
                </a:extLst>
              </a:tr>
              <a:tr h="345604">
                <a:tc v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</a:t>
                      </a:r>
                      <a:endParaRPr lang="es-PA" sz="12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5788" marR="25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PA" sz="12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5788" marR="257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PA" sz="12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5788" marR="257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PA" sz="12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5788" marR="257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PA" sz="12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5788" marR="257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</a:t>
                      </a:r>
                      <a:endParaRPr lang="es-PA" sz="12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5788" marR="257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PA" sz="12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5788" marR="257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PA" sz="12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5788" marR="257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PA" sz="12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5788" marR="257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PA" sz="12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5788" marR="257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0407093"/>
                  </a:ext>
                </a:extLst>
              </a:tr>
              <a:tr h="751828">
                <a:tc gridSpan="17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Fuente</a:t>
                      </a:r>
                      <a:r>
                        <a:rPr lang="es-NI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Elaboración Propia en Base a Estudio de Caracterización de Iniciativas Productivas en la Provincia de Chiriquí y Estudio de Costos y Tecnología. </a:t>
                      </a:r>
                      <a:endParaRPr lang="es-PA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Batang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1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Nota</a:t>
                      </a:r>
                      <a:r>
                        <a:rPr lang="es-NI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: INTENSIDAD MAGNITUD A= Alta A= Alta M= Media M= Media B= Bajo B= B</a:t>
                      </a:r>
                      <a:endParaRPr lang="es-PA" sz="1200" dirty="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5788" marR="2578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31243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05491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ángulo 25"/>
          <p:cNvSpPr/>
          <p:nvPr/>
        </p:nvSpPr>
        <p:spPr>
          <a:xfrm>
            <a:off x="539262" y="290196"/>
            <a:ext cx="4908307" cy="2980959"/>
          </a:xfrm>
          <a:prstGeom prst="rect">
            <a:avLst/>
          </a:prstGeom>
          <a:solidFill>
            <a:srgbClr val="767171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sp>
        <p:nvSpPr>
          <p:cNvPr id="25" name="Rectángulo 24"/>
          <p:cNvSpPr/>
          <p:nvPr/>
        </p:nvSpPr>
        <p:spPr>
          <a:xfrm>
            <a:off x="281354" y="665339"/>
            <a:ext cx="4908307" cy="2980959"/>
          </a:xfrm>
          <a:prstGeom prst="rect">
            <a:avLst/>
          </a:prstGeom>
          <a:solidFill>
            <a:srgbClr val="767171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grpSp>
        <p:nvGrpSpPr>
          <p:cNvPr id="8" name="Grupo 7"/>
          <p:cNvGrpSpPr/>
          <p:nvPr/>
        </p:nvGrpSpPr>
        <p:grpSpPr>
          <a:xfrm>
            <a:off x="7653283" y="2014900"/>
            <a:ext cx="3895726" cy="4772025"/>
            <a:chOff x="6648450" y="819150"/>
            <a:chExt cx="3895726" cy="4772025"/>
          </a:xfrm>
        </p:grpSpPr>
        <p:sp>
          <p:nvSpPr>
            <p:cNvPr id="6" name="Rectángulo 5"/>
            <p:cNvSpPr/>
            <p:nvPr/>
          </p:nvSpPr>
          <p:spPr>
            <a:xfrm>
              <a:off x="6648450" y="1600200"/>
              <a:ext cx="3019426" cy="3990975"/>
            </a:xfrm>
            <a:prstGeom prst="rect">
              <a:avLst/>
            </a:prstGeom>
            <a:solidFill>
              <a:srgbClr val="A9D18E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A"/>
            </a:p>
          </p:txBody>
        </p:sp>
        <p:sp>
          <p:nvSpPr>
            <p:cNvPr id="5" name="Rectángulo 4"/>
            <p:cNvSpPr/>
            <p:nvPr/>
          </p:nvSpPr>
          <p:spPr>
            <a:xfrm>
              <a:off x="6924675" y="1304925"/>
              <a:ext cx="3019426" cy="3990975"/>
            </a:xfrm>
            <a:prstGeom prst="rect">
              <a:avLst/>
            </a:prstGeom>
            <a:solidFill>
              <a:srgbClr val="A9D18E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A"/>
            </a:p>
          </p:txBody>
        </p:sp>
        <p:sp>
          <p:nvSpPr>
            <p:cNvPr id="4" name="Rectángulo 3"/>
            <p:cNvSpPr/>
            <p:nvPr/>
          </p:nvSpPr>
          <p:spPr>
            <a:xfrm>
              <a:off x="7267575" y="1028700"/>
              <a:ext cx="3019426" cy="3990975"/>
            </a:xfrm>
            <a:prstGeom prst="rect">
              <a:avLst/>
            </a:prstGeom>
            <a:solidFill>
              <a:srgbClr val="A9D18E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A"/>
            </a:p>
          </p:txBody>
        </p:sp>
        <p:sp>
          <p:nvSpPr>
            <p:cNvPr id="3" name="Rectángulo 2"/>
            <p:cNvSpPr/>
            <p:nvPr/>
          </p:nvSpPr>
          <p:spPr>
            <a:xfrm>
              <a:off x="7524750" y="819150"/>
              <a:ext cx="3019426" cy="3990975"/>
            </a:xfrm>
            <a:prstGeom prst="rect">
              <a:avLst/>
            </a:prstGeom>
            <a:solidFill>
              <a:srgbClr val="A9D18E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A"/>
            </a:p>
          </p:txBody>
        </p:sp>
        <p:pic>
          <p:nvPicPr>
            <p:cNvPr id="2" name="Imagen 1"/>
            <p:cNvPicPr>
              <a:picLocks noChangeAspect="1"/>
            </p:cNvPicPr>
            <p:nvPr/>
          </p:nvPicPr>
          <p:blipFill rotWithShape="1">
            <a:blip r:embed="rId2"/>
            <a:srcRect l="41172" t="17169" r="24765" b="13472"/>
            <a:stretch/>
          </p:blipFill>
          <p:spPr>
            <a:xfrm>
              <a:off x="7820025" y="1082196"/>
              <a:ext cx="2457450" cy="3365979"/>
            </a:xfrm>
            <a:prstGeom prst="rect">
              <a:avLst/>
            </a:prstGeom>
          </p:spPr>
        </p:pic>
        <p:sp>
          <p:nvSpPr>
            <p:cNvPr id="7" name="Rectángulo 6"/>
            <p:cNvSpPr/>
            <p:nvPr/>
          </p:nvSpPr>
          <p:spPr>
            <a:xfrm flipH="1" flipV="1">
              <a:off x="8315326" y="3629024"/>
              <a:ext cx="1695450" cy="7905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A"/>
            </a:p>
          </p:txBody>
        </p:sp>
      </p:grpSp>
      <p:sp>
        <p:nvSpPr>
          <p:cNvPr id="9" name="CuadroTexto 8">
            <a:extLst/>
          </p:cNvPr>
          <p:cNvSpPr txBox="1"/>
          <p:nvPr/>
        </p:nvSpPr>
        <p:spPr>
          <a:xfrm>
            <a:off x="70340" y="964639"/>
            <a:ext cx="4862146" cy="2638085"/>
          </a:xfrm>
          <a:prstGeom prst="rect">
            <a:avLst/>
          </a:prstGeom>
          <a:solidFill>
            <a:srgbClr val="767171">
              <a:alpha val="72941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PA" sz="166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Berlin Sans FB" panose="020E0602020502020306" pitchFamily="34" charset="0"/>
              </a:rPr>
              <a:t>pma</a:t>
            </a:r>
            <a:r>
              <a:rPr lang="es-PA" sz="16600" dirty="0">
                <a:solidFill>
                  <a:schemeClr val="accent6">
                    <a:lumMod val="60000"/>
                    <a:lumOff val="40000"/>
                  </a:schemeClr>
                </a:solidFill>
                <a:latin typeface="Berlin Sans FB" panose="020E0602020502020306" pitchFamily="34" charset="0"/>
              </a:rPr>
              <a:t> 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-96715" y="1600200"/>
            <a:ext cx="45719" cy="527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9178059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18871" y="14746"/>
            <a:ext cx="8455093" cy="69135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lphaLcParenR"/>
            </a:pPr>
            <a:r>
              <a:rPr lang="es-NI" b="1" u="sng" dirty="0">
                <a:solidFill>
                  <a:srgbClr val="1F4D78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Propuesta de Ejes de Innovación del  PMARO en la Cadena de Plátano</a:t>
            </a:r>
            <a:endParaRPr lang="es-PA" b="1" dirty="0">
              <a:solidFill>
                <a:srgbClr val="1F4D78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es-NI" dirty="0">
              <a:effectLst/>
              <a:latin typeface="Calibri" panose="020F0502020204030204" pitchFamily="34" charset="0"/>
              <a:ea typeface="Batang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s-NI" dirty="0">
                <a:effectLst/>
                <a:latin typeface="Calibri" panose="020F0502020204030204" pitchFamily="34" charset="0"/>
                <a:ea typeface="Batang"/>
              </a:rPr>
              <a:t>El PMARO propone El </a:t>
            </a:r>
            <a:r>
              <a:rPr lang="es-NI" b="1" dirty="0">
                <a:effectLst/>
                <a:latin typeface="Calibri" panose="020F0502020204030204" pitchFamily="34" charset="0"/>
                <a:ea typeface="Batang"/>
              </a:rPr>
              <a:t>Manejo Intensivo Agroecológico</a:t>
            </a:r>
            <a:r>
              <a:rPr lang="es-NI" dirty="0">
                <a:effectLst/>
                <a:latin typeface="Calibri" panose="020F0502020204030204" pitchFamily="34" charset="0"/>
                <a:ea typeface="Batang"/>
              </a:rPr>
              <a:t> para intensificar la producción de plátano de los pequeños y medianos productores tradicionales de la zona baja occidental de la provincia de Chiriquí.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es-NI" b="1" dirty="0">
              <a:latin typeface="Calibri" panose="020F0502020204030204" pitchFamily="34" charset="0"/>
              <a:ea typeface="Batang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s-NI" b="1" dirty="0">
                <a:latin typeface="Calibri" panose="020F0502020204030204" pitchFamily="34" charset="0"/>
                <a:ea typeface="Batang"/>
              </a:rPr>
              <a:t>Ejes de Innovación: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s-NI" b="1" dirty="0">
                <a:effectLst/>
                <a:latin typeface="Calibri" panose="020F0502020204030204" pitchFamily="34" charset="0"/>
                <a:ea typeface="Batang"/>
              </a:rPr>
              <a:t>Primero</a:t>
            </a:r>
            <a:r>
              <a:rPr lang="es-NI" dirty="0">
                <a:effectLst/>
                <a:latin typeface="Calibri" panose="020F0502020204030204" pitchFamily="34" charset="0"/>
                <a:ea typeface="Batang"/>
              </a:rPr>
              <a:t>: Cambio de material de siembra con curare enano (porte bajo resistente a </a:t>
            </a:r>
            <a:r>
              <a:rPr lang="es-NI" dirty="0">
                <a:latin typeface="Calibri" panose="020F0502020204030204" pitchFamily="34" charset="0"/>
                <a:ea typeface="Batang"/>
              </a:rPr>
              <a:t>            </a:t>
            </a:r>
            <a:r>
              <a:rPr lang="es-NI" dirty="0">
                <a:effectLst/>
                <a:latin typeface="Calibri" panose="020F0502020204030204" pitchFamily="34" charset="0"/>
                <a:ea typeface="Batang"/>
              </a:rPr>
              <a:t>fuertes vientos y a </a:t>
            </a:r>
            <a:r>
              <a:rPr lang="es-NI" dirty="0" err="1">
                <a:effectLst/>
                <a:latin typeface="Calibri" panose="020F0502020204030204" pitchFamily="34" charset="0"/>
                <a:ea typeface="Batang"/>
              </a:rPr>
              <a:t>sigatoka</a:t>
            </a:r>
            <a:r>
              <a:rPr lang="es-NI" dirty="0">
                <a:effectLst/>
                <a:latin typeface="Calibri" panose="020F0502020204030204" pitchFamily="34" charset="0"/>
                <a:ea typeface="Batang"/>
              </a:rPr>
              <a:t> negra).</a:t>
            </a:r>
            <a:endParaRPr lang="es-PA" dirty="0">
              <a:effectLst/>
              <a:latin typeface="Times New Roman" panose="02020603050405020304" pitchFamily="18" charset="0"/>
              <a:ea typeface="Batang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s-NI" b="1" dirty="0">
                <a:effectLst/>
                <a:latin typeface="Calibri" panose="020F0502020204030204" pitchFamily="34" charset="0"/>
                <a:ea typeface="Batang"/>
              </a:rPr>
              <a:t>Segundo</a:t>
            </a:r>
            <a:r>
              <a:rPr lang="es-NI" dirty="0">
                <a:effectLst/>
                <a:latin typeface="Calibri" panose="020F0502020204030204" pitchFamily="34" charset="0"/>
                <a:ea typeface="Batang"/>
              </a:rPr>
              <a:t>: Sistema de riego Goteo y siembra escalonada, densidad de 2,100 plantas por hectárea, manejo intensivo basado en el sistema “todo entra todo sale”.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s-NI" b="1" dirty="0">
                <a:latin typeface="Calibri" panose="020F0502020204030204" pitchFamily="34" charset="0"/>
                <a:ea typeface="Batang"/>
              </a:rPr>
              <a:t>T</a:t>
            </a:r>
            <a:r>
              <a:rPr lang="es-NI" b="1" dirty="0">
                <a:effectLst/>
                <a:latin typeface="Calibri" panose="020F0502020204030204" pitchFamily="34" charset="0"/>
                <a:ea typeface="Batang"/>
              </a:rPr>
              <a:t>ercero</a:t>
            </a:r>
            <a:r>
              <a:rPr lang="es-NI" dirty="0">
                <a:effectLst/>
                <a:latin typeface="Calibri" panose="020F0502020204030204" pitchFamily="34" charset="0"/>
                <a:ea typeface="Batang"/>
              </a:rPr>
              <a:t>: Nutrición adecuada de la plantación, mediante una fertilización precisa basada en análisis de suelo y análisis foliar.  (fraccionamiento de la fertilización cada 15 días).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s-NI" b="1" dirty="0">
                <a:effectLst/>
                <a:latin typeface="Calibri" panose="020F0502020204030204" pitchFamily="34" charset="0"/>
                <a:ea typeface="Batang"/>
              </a:rPr>
              <a:t>Cuarto</a:t>
            </a:r>
            <a:r>
              <a:rPr lang="es-NI" dirty="0">
                <a:effectLst/>
                <a:latin typeface="Calibri" panose="020F0502020204030204" pitchFamily="34" charset="0"/>
                <a:ea typeface="Batang"/>
              </a:rPr>
              <a:t>: MIP con énfasis en </a:t>
            </a:r>
            <a:r>
              <a:rPr lang="es-NI" dirty="0" err="1">
                <a:effectLst/>
                <a:latin typeface="Calibri" panose="020F0502020204030204" pitchFamily="34" charset="0"/>
                <a:ea typeface="Batang"/>
              </a:rPr>
              <a:t>sigatoka</a:t>
            </a:r>
            <a:r>
              <a:rPr lang="es-NI" dirty="0">
                <a:effectLst/>
                <a:latin typeface="Calibri" panose="020F0502020204030204" pitchFamily="34" charset="0"/>
                <a:ea typeface="Batang"/>
              </a:rPr>
              <a:t> negra, combinación de estrategias culturales, mecánicas, biológicas y químicas.</a:t>
            </a:r>
            <a:endParaRPr lang="es-PA" dirty="0">
              <a:effectLst/>
              <a:latin typeface="Times New Roman" panose="02020603050405020304" pitchFamily="18" charset="0"/>
              <a:ea typeface="Batang"/>
            </a:endParaRP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NI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Batang"/>
              </a:rPr>
              <a:t>Productividad asegurada primer año: 50% e incrementar un 10% el plátano de primera calidad. 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NI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Batang"/>
              </a:rPr>
              <a:t>Lo que permite con la debida selección y lavado del producto, cumplir los criterios del mercado de las empresas exportadoras mejorando los precios de venta en 42%.</a:t>
            </a:r>
            <a:endParaRPr lang="es-PA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Batang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2776" y="42076"/>
            <a:ext cx="2933700" cy="15621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2776" y="1783251"/>
            <a:ext cx="2910693" cy="16002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92776" y="3526970"/>
            <a:ext cx="2933700" cy="1510134"/>
          </a:xfrm>
          <a:prstGeom prst="rect">
            <a:avLst/>
          </a:prstGeom>
        </p:spPr>
      </p:pic>
      <p:pic>
        <p:nvPicPr>
          <p:cNvPr id="11272" name="Picture 8" descr="Resultado de imagen para anÃ¡lisis foliar de platan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6701" y="5116929"/>
            <a:ext cx="3019425" cy="1679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26566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147291"/>
              </p:ext>
            </p:extLst>
          </p:nvPr>
        </p:nvGraphicFramePr>
        <p:xfrm>
          <a:off x="613773" y="84511"/>
          <a:ext cx="11398687" cy="6807111"/>
        </p:xfrm>
        <a:graphic>
          <a:graphicData uri="http://schemas.openxmlformats.org/drawingml/2006/table">
            <a:tbl>
              <a:tblPr firstRow="1" firstCol="1" bandRow="1"/>
              <a:tblGrid>
                <a:gridCol w="1741120">
                  <a:extLst>
                    <a:ext uri="{9D8B030D-6E8A-4147-A177-3AD203B41FA5}">
                      <a16:colId xmlns:a16="http://schemas.microsoft.com/office/drawing/2014/main" val="1927897803"/>
                    </a:ext>
                  </a:extLst>
                </a:gridCol>
                <a:gridCol w="989556">
                  <a:extLst>
                    <a:ext uri="{9D8B030D-6E8A-4147-A177-3AD203B41FA5}">
                      <a16:colId xmlns:a16="http://schemas.microsoft.com/office/drawing/2014/main" val="4164755137"/>
                    </a:ext>
                  </a:extLst>
                </a:gridCol>
                <a:gridCol w="764088">
                  <a:extLst>
                    <a:ext uri="{9D8B030D-6E8A-4147-A177-3AD203B41FA5}">
                      <a16:colId xmlns:a16="http://schemas.microsoft.com/office/drawing/2014/main" val="2664578004"/>
                    </a:ext>
                  </a:extLst>
                </a:gridCol>
                <a:gridCol w="425885">
                  <a:extLst>
                    <a:ext uri="{9D8B030D-6E8A-4147-A177-3AD203B41FA5}">
                      <a16:colId xmlns:a16="http://schemas.microsoft.com/office/drawing/2014/main" val="4275118896"/>
                    </a:ext>
                  </a:extLst>
                </a:gridCol>
                <a:gridCol w="576197">
                  <a:extLst>
                    <a:ext uri="{9D8B030D-6E8A-4147-A177-3AD203B41FA5}">
                      <a16:colId xmlns:a16="http://schemas.microsoft.com/office/drawing/2014/main" val="1767640173"/>
                    </a:ext>
                  </a:extLst>
                </a:gridCol>
                <a:gridCol w="400833">
                  <a:extLst>
                    <a:ext uri="{9D8B030D-6E8A-4147-A177-3AD203B41FA5}">
                      <a16:colId xmlns:a16="http://schemas.microsoft.com/office/drawing/2014/main" val="177083149"/>
                    </a:ext>
                  </a:extLst>
                </a:gridCol>
                <a:gridCol w="450937">
                  <a:extLst>
                    <a:ext uri="{9D8B030D-6E8A-4147-A177-3AD203B41FA5}">
                      <a16:colId xmlns:a16="http://schemas.microsoft.com/office/drawing/2014/main" val="2973340056"/>
                    </a:ext>
                  </a:extLst>
                </a:gridCol>
                <a:gridCol w="764088">
                  <a:extLst>
                    <a:ext uri="{9D8B030D-6E8A-4147-A177-3AD203B41FA5}">
                      <a16:colId xmlns:a16="http://schemas.microsoft.com/office/drawing/2014/main" val="2428323493"/>
                    </a:ext>
                  </a:extLst>
                </a:gridCol>
                <a:gridCol w="288098">
                  <a:extLst>
                    <a:ext uri="{9D8B030D-6E8A-4147-A177-3AD203B41FA5}">
                      <a16:colId xmlns:a16="http://schemas.microsoft.com/office/drawing/2014/main" val="2150868332"/>
                    </a:ext>
                  </a:extLst>
                </a:gridCol>
                <a:gridCol w="626302">
                  <a:extLst>
                    <a:ext uri="{9D8B030D-6E8A-4147-A177-3AD203B41FA5}">
                      <a16:colId xmlns:a16="http://schemas.microsoft.com/office/drawing/2014/main" val="2980364840"/>
                    </a:ext>
                  </a:extLst>
                </a:gridCol>
                <a:gridCol w="601249">
                  <a:extLst>
                    <a:ext uri="{9D8B030D-6E8A-4147-A177-3AD203B41FA5}">
                      <a16:colId xmlns:a16="http://schemas.microsoft.com/office/drawing/2014/main" val="3914141165"/>
                    </a:ext>
                  </a:extLst>
                </a:gridCol>
                <a:gridCol w="563671">
                  <a:extLst>
                    <a:ext uri="{9D8B030D-6E8A-4147-A177-3AD203B41FA5}">
                      <a16:colId xmlns:a16="http://schemas.microsoft.com/office/drawing/2014/main" val="2154527391"/>
                    </a:ext>
                  </a:extLst>
                </a:gridCol>
                <a:gridCol w="626302">
                  <a:extLst>
                    <a:ext uri="{9D8B030D-6E8A-4147-A177-3AD203B41FA5}">
                      <a16:colId xmlns:a16="http://schemas.microsoft.com/office/drawing/2014/main" val="1308495908"/>
                    </a:ext>
                  </a:extLst>
                </a:gridCol>
                <a:gridCol w="551145">
                  <a:extLst>
                    <a:ext uri="{9D8B030D-6E8A-4147-A177-3AD203B41FA5}">
                      <a16:colId xmlns:a16="http://schemas.microsoft.com/office/drawing/2014/main" val="1993684323"/>
                    </a:ext>
                  </a:extLst>
                </a:gridCol>
                <a:gridCol w="613775">
                  <a:extLst>
                    <a:ext uri="{9D8B030D-6E8A-4147-A177-3AD203B41FA5}">
                      <a16:colId xmlns:a16="http://schemas.microsoft.com/office/drawing/2014/main" val="4071477854"/>
                    </a:ext>
                  </a:extLst>
                </a:gridCol>
                <a:gridCol w="688932">
                  <a:extLst>
                    <a:ext uri="{9D8B030D-6E8A-4147-A177-3AD203B41FA5}">
                      <a16:colId xmlns:a16="http://schemas.microsoft.com/office/drawing/2014/main" val="834876234"/>
                    </a:ext>
                  </a:extLst>
                </a:gridCol>
                <a:gridCol w="726509">
                  <a:extLst>
                    <a:ext uri="{9D8B030D-6E8A-4147-A177-3AD203B41FA5}">
                      <a16:colId xmlns:a16="http://schemas.microsoft.com/office/drawing/2014/main" val="1353566044"/>
                    </a:ext>
                  </a:extLst>
                </a:gridCol>
              </a:tblGrid>
              <a:tr h="355464">
                <a:tc gridSpan="17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Matriz de </a:t>
                      </a:r>
                      <a:r>
                        <a:rPr lang="es-NI" sz="18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Leopold</a:t>
                      </a:r>
                      <a:r>
                        <a:rPr lang="es-NI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en el Cultivo de Plátano Tecnología del  PMARO</a:t>
                      </a:r>
                      <a:endParaRPr lang="es-PA" sz="1800" dirty="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7008" marR="2700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5385670"/>
                  </a:ext>
                </a:extLst>
              </a:tr>
              <a:tr h="325036">
                <a:tc rowSpan="3"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PA" sz="1400" dirty="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7008" marR="270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M/I</a:t>
                      </a:r>
                      <a:endParaRPr lang="es-PA" sz="14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7008" marR="270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Actividades</a:t>
                      </a:r>
                      <a:endParaRPr lang="es-PA" sz="1800" dirty="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7008" marR="270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7787714"/>
                  </a:ext>
                </a:extLst>
              </a:tr>
              <a:tr h="325036">
                <a:tc gridSpan="2" v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gridSpan="1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Tecnología del PMARO</a:t>
                      </a:r>
                      <a:endParaRPr lang="es-PA" sz="1800" dirty="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7008" marR="270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0216167"/>
                  </a:ext>
                </a:extLst>
              </a:tr>
              <a:tr h="1207235">
                <a:tc gridSpan="2" v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Material de Siembra</a:t>
                      </a:r>
                      <a:endParaRPr lang="es-PA" sz="1200" dirty="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7008" marR="27008" marT="0" marB="0" vert="vert27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Sistema de siembra</a:t>
                      </a:r>
                      <a:endParaRPr lang="es-PA" sz="1200" dirty="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7008" marR="27008" marT="0" marB="0" vert="vert27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Riego</a:t>
                      </a:r>
                      <a:endParaRPr lang="es-PA" sz="1200" dirty="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7008" marR="27008" marT="0" marB="0" vert="vert27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Aplicación de Fertilizantes</a:t>
                      </a:r>
                      <a:endParaRPr lang="es-PA" sz="1200" dirty="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7008" marR="27008" marT="0" marB="0" vert="vert27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s-NI" sz="12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MIP,Sigatoka</a:t>
                      </a:r>
                      <a:r>
                        <a:rPr lang="es-NI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Negra/Malezas) Aplicación de </a:t>
                      </a:r>
                      <a:r>
                        <a:rPr lang="es-NI" sz="12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Pecticidas</a:t>
                      </a:r>
                      <a:endParaRPr lang="es-PA" sz="1200" dirty="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7008" marR="27008" marT="0" marB="0" vert="vert27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Cosecha</a:t>
                      </a:r>
                      <a:endParaRPr lang="es-PA" sz="1200" dirty="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7008" marR="27008" marT="0" marB="0" vert="vert27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Integración al Mercado de </a:t>
                      </a:r>
                      <a:r>
                        <a:rPr lang="es-NI" sz="12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Export</a:t>
                      </a:r>
                      <a:r>
                        <a:rPr lang="es-NI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.</a:t>
                      </a:r>
                      <a:endParaRPr lang="es-PA" sz="1200" dirty="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7008" marR="27008" marT="0" marB="0" vert="vert27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Residuos Inorgánicos</a:t>
                      </a:r>
                      <a:endParaRPr lang="es-PA" sz="1200" dirty="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7008" marR="27008" marT="0" marB="0" vert="vert27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Residuos Orgánicos</a:t>
                      </a:r>
                      <a:endParaRPr lang="es-PA" sz="1200" dirty="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7008" marR="27008" marT="0" marB="0" vert="vert27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2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Frecuencia Positivos</a:t>
                      </a:r>
                      <a:endParaRPr lang="es-PA" sz="1200" dirty="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7008" marR="27008" marT="0" marB="0" vert="vert27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2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Frecuencia Negativos</a:t>
                      </a:r>
                      <a:endParaRPr lang="es-PA" sz="1200" dirty="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7008" marR="27008" marT="0" marB="0" vert="vert27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Impacto del Subcomponente</a:t>
                      </a:r>
                      <a:endParaRPr lang="es-PA" sz="1200" dirty="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7008" marR="27008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Impacto Total del Componente</a:t>
                      </a:r>
                      <a:endParaRPr lang="es-PA" sz="1200" dirty="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7008" marR="27008" marT="0" marB="0" vert="vert27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Impacto Total del Cultivo</a:t>
                      </a:r>
                      <a:endParaRPr lang="es-PA" sz="1200" dirty="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7008" marR="27008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5498590"/>
                  </a:ext>
                </a:extLst>
              </a:tr>
              <a:tr h="264547">
                <a:tc rowSpan="10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Medios Naturales </a:t>
                      </a:r>
                      <a:endParaRPr lang="es-PA" sz="1400" dirty="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7008" marR="27008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aire</a:t>
                      </a:r>
                      <a:endParaRPr lang="es-PA" sz="14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7008" marR="270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</a:t>
                      </a:r>
                      <a:endParaRPr lang="es-PA" sz="14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7008" marR="270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PA" sz="1400" dirty="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7008" marR="270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PA" sz="14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7008" marR="27008" marT="0" marB="0" vert="vert27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PA" sz="14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7008" marR="27008" marT="0" marB="0" vert="vert27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PA" sz="14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7008" marR="27008" marT="0" marB="0" vert="vert27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  2</a:t>
                      </a:r>
                      <a:endParaRPr lang="es-PA" sz="14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7008" marR="270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PA" sz="14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7008" marR="27008" marT="0" marB="0" vert="vert27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PA" sz="14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7008" marR="27008" marT="0" marB="0" vert="vert27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PA" sz="14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7008" marR="27008" marT="0" marB="0" vert="vert27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PA" sz="14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7008" marR="27008" marT="0" marB="0" vert="vert27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es-PA" sz="14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7008" marR="270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es-PA" sz="14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7008" marR="270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-6</a:t>
                      </a:r>
                      <a:endParaRPr lang="es-PA" sz="14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7008" marR="270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10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-66</a:t>
                      </a:r>
                      <a:endParaRPr lang="es-PA" sz="14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7008" marR="270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1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-39</a:t>
                      </a:r>
                      <a:endParaRPr lang="es-PA" sz="1400" dirty="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7008" marR="270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3353600"/>
                  </a:ext>
                </a:extLst>
              </a:tr>
              <a:tr h="264547">
                <a:tc v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</a:t>
                      </a:r>
                      <a:endParaRPr lang="es-PA" sz="14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7008" marR="270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PA" sz="14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7008" marR="270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PA" sz="14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7008" marR="270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PA" sz="1400" dirty="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7008" marR="270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PA" sz="14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7008" marR="270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  3</a:t>
                      </a:r>
                      <a:endParaRPr lang="es-PA" sz="14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7008" marR="270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PA" sz="14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7008" marR="270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PA" sz="14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7008" marR="270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PA" sz="14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7008" marR="270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PA" sz="14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7008" marR="270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2706604"/>
                  </a:ext>
                </a:extLst>
              </a:tr>
              <a:tr h="264547">
                <a:tc v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Suelo</a:t>
                      </a:r>
                      <a:endParaRPr lang="es-PA" sz="14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7008" marR="270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</a:t>
                      </a:r>
                      <a:endParaRPr lang="es-PA" sz="14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7008" marR="270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PA" sz="14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7008" marR="270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- 3</a:t>
                      </a:r>
                      <a:endParaRPr lang="es-PA" sz="14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7008" marR="270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PA" sz="14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7008" marR="270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- 3</a:t>
                      </a:r>
                      <a:endParaRPr lang="es-PA" sz="14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7008" marR="270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es-PA" sz="14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7008" marR="270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PA" sz="14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7008" marR="270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PA" sz="14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7008" marR="270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PA" sz="14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7008" marR="270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PA" sz="14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7008" marR="270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es-PA" sz="14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7008" marR="270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</a:t>
                      </a:r>
                      <a:endParaRPr lang="es-PA" sz="14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7008" marR="270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-15</a:t>
                      </a:r>
                      <a:endParaRPr lang="es-PA" sz="14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7008" marR="270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030227"/>
                  </a:ext>
                </a:extLst>
              </a:tr>
              <a:tr h="264547">
                <a:tc v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</a:t>
                      </a:r>
                      <a:endParaRPr lang="es-PA" sz="14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7008" marR="270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PA" sz="14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7008" marR="270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</a:t>
                      </a:r>
                      <a:endParaRPr lang="es-PA" sz="14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7008" marR="270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PA" sz="14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7008" marR="270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</a:t>
                      </a:r>
                      <a:endParaRPr lang="es-PA" sz="14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7008" marR="270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</a:t>
                      </a:r>
                      <a:endParaRPr lang="es-PA" sz="14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7008" marR="270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PA" sz="14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7008" marR="270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PA" sz="14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7008" marR="270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PA" sz="14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7008" marR="270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PA" sz="14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7008" marR="270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9547964"/>
                  </a:ext>
                </a:extLst>
              </a:tr>
              <a:tr h="264547">
                <a:tc v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Agua</a:t>
                      </a:r>
                      <a:endParaRPr lang="es-PA" sz="14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7008" marR="270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</a:t>
                      </a:r>
                      <a:endParaRPr lang="es-PA" sz="14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7008" marR="270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PA" sz="14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7008" marR="270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PA" sz="14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7008" marR="270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-3</a:t>
                      </a:r>
                      <a:endParaRPr lang="es-PA" sz="14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7008" marR="270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PA" sz="14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7008" marR="270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- 2</a:t>
                      </a:r>
                      <a:endParaRPr lang="es-PA" sz="14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7008" marR="270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- 1</a:t>
                      </a:r>
                      <a:endParaRPr lang="es-PA" sz="14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7008" marR="270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PA" sz="14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7008" marR="270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- 3</a:t>
                      </a:r>
                      <a:endParaRPr lang="es-PA" sz="14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7008" marR="270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- 1</a:t>
                      </a:r>
                      <a:endParaRPr lang="es-PA" sz="14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7008" marR="270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es-PA" sz="14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7008" marR="270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</a:t>
                      </a:r>
                      <a:endParaRPr lang="es-PA" sz="14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7008" marR="270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-28</a:t>
                      </a:r>
                      <a:endParaRPr lang="es-PA" sz="14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7008" marR="270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3549944"/>
                  </a:ext>
                </a:extLst>
              </a:tr>
              <a:tr h="272566">
                <a:tc v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</a:t>
                      </a:r>
                      <a:endParaRPr lang="es-PA" sz="14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7008" marR="270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PA" sz="14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7008" marR="270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PA" sz="14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7008" marR="270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</a:t>
                      </a:r>
                      <a:endParaRPr lang="es-PA" sz="14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7008" marR="270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PA" sz="14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7008" marR="270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</a:t>
                      </a:r>
                      <a:endParaRPr lang="es-PA" sz="14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7008" marR="270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es-PA" sz="14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7008" marR="270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PA" sz="14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7008" marR="270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es-PA" sz="14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7008" marR="270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</a:t>
                      </a:r>
                      <a:endParaRPr lang="es-PA" sz="14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7008" marR="270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4104317"/>
                  </a:ext>
                </a:extLst>
              </a:tr>
              <a:tr h="264547">
                <a:tc v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Flora</a:t>
                      </a:r>
                      <a:endParaRPr lang="es-PA" sz="14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7008" marR="270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</a:t>
                      </a:r>
                      <a:endParaRPr lang="es-PA" sz="14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7008" marR="270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- 2</a:t>
                      </a:r>
                      <a:endParaRPr lang="es-PA" sz="14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7008" marR="270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PA" sz="14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7008" marR="270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PA" sz="14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7008" marR="270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PA" sz="14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7008" marR="270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- 3</a:t>
                      </a:r>
                      <a:endParaRPr lang="es-PA" sz="14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7008" marR="270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PA" sz="14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7008" marR="270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PA" sz="14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7008" marR="270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PA" sz="14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7008" marR="270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PA" sz="14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7008" marR="270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es-PA" sz="14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7008" marR="270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es-PA" sz="14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7008" marR="270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-11</a:t>
                      </a:r>
                      <a:endParaRPr lang="es-PA" sz="14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7008" marR="270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59258"/>
                  </a:ext>
                </a:extLst>
              </a:tr>
              <a:tr h="264547">
                <a:tc v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</a:t>
                      </a:r>
                      <a:endParaRPr lang="es-PA" sz="14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7008" marR="270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es-PA" sz="14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7008" marR="270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PA" sz="14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7008" marR="270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PA" sz="14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7008" marR="270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PA" sz="14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7008" marR="270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</a:t>
                      </a:r>
                      <a:endParaRPr lang="es-PA" sz="14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7008" marR="270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PA" sz="14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7008" marR="270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PA" sz="14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7008" marR="270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PA" sz="14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7008" marR="270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PA" sz="14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7008" marR="270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8861833"/>
                  </a:ext>
                </a:extLst>
              </a:tr>
              <a:tr h="264547">
                <a:tc v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Fauna </a:t>
                      </a:r>
                      <a:endParaRPr lang="es-PA" sz="14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7008" marR="270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</a:t>
                      </a:r>
                      <a:endParaRPr lang="es-PA" sz="14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7008" marR="270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PA" sz="14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7008" marR="270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PA" sz="14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7008" marR="270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PA" sz="14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7008" marR="270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PA" sz="14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7008" marR="270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  2</a:t>
                      </a:r>
                      <a:endParaRPr lang="es-PA" sz="14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7008" marR="270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PA" sz="14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7008" marR="270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PA" sz="14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7008" marR="270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PA" sz="14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7008" marR="270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PA" sz="14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7008" marR="270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es-PA" sz="14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7008" marR="270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es-PA" sz="14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7008" marR="270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-6</a:t>
                      </a:r>
                      <a:endParaRPr lang="es-PA" sz="14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7008" marR="270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934887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</a:t>
                      </a:r>
                      <a:endParaRPr lang="es-PA" sz="14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7008" marR="270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PA" sz="14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7008" marR="270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PA" sz="14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7008" marR="270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PA" sz="14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7008" marR="270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PA" sz="14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7008" marR="270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</a:t>
                      </a:r>
                      <a:endParaRPr lang="es-PA" sz="14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7008" marR="270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PA" sz="14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7008" marR="270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PA" sz="14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7008" marR="270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PA" sz="14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7008" marR="270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PA" sz="14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7008" marR="270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4927455"/>
                  </a:ext>
                </a:extLst>
              </a:tr>
              <a:tr h="264547"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Medio Socioeconómico</a:t>
                      </a:r>
                      <a:endParaRPr lang="es-PA" sz="14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7008" marR="27008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Empleo</a:t>
                      </a:r>
                      <a:endParaRPr lang="es-PA" sz="14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7008" marR="270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</a:t>
                      </a:r>
                      <a:endParaRPr lang="es-PA" sz="14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7008" marR="270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PA" sz="14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7008" marR="270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PA" sz="14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7008" marR="270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PA" sz="14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7008" marR="270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PA" sz="14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7008" marR="270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PA" sz="14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7008" marR="270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PA" sz="14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7008" marR="270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</a:t>
                      </a:r>
                      <a:endParaRPr lang="es-PA" sz="14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7008" marR="270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PA" sz="14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7008" marR="270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PA" sz="14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7008" marR="270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es-PA" sz="14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7008" marR="270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es-PA" sz="14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7008" marR="270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36</a:t>
                      </a:r>
                      <a:endParaRPr lang="es-PA" sz="14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7008" marR="270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27</a:t>
                      </a:r>
                      <a:endParaRPr lang="es-PA" sz="14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7008" marR="270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5382627"/>
                  </a:ext>
                </a:extLst>
              </a:tr>
              <a:tr h="264547">
                <a:tc v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</a:t>
                      </a:r>
                      <a:endParaRPr lang="es-PA" sz="14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7008" marR="270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PA" sz="14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7008" marR="270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PA" sz="14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7008" marR="270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PA" sz="14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7008" marR="270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PA" sz="14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7008" marR="270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PA" sz="14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7008" marR="270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PA" sz="14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7008" marR="270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</a:t>
                      </a:r>
                      <a:endParaRPr lang="es-PA" sz="14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7008" marR="270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PA" sz="14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7008" marR="270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PA" sz="14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7008" marR="270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6467299"/>
                  </a:ext>
                </a:extLst>
              </a:tr>
              <a:tr h="264547">
                <a:tc v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Riesgo para la Salud</a:t>
                      </a:r>
                      <a:endParaRPr lang="es-PA" sz="14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7008" marR="270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</a:t>
                      </a:r>
                      <a:endParaRPr lang="es-PA" sz="14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7008" marR="270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PA" sz="14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7008" marR="270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PA" sz="14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7008" marR="270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PA" sz="14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7008" marR="270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PA" sz="14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7008" marR="270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- 3</a:t>
                      </a:r>
                      <a:endParaRPr lang="es-PA" sz="14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7008" marR="270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PA" sz="14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7008" marR="270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PA" sz="14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7008" marR="270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PA" sz="14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7008" marR="270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PA" sz="14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7008" marR="270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es-PA" sz="14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7008" marR="270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es-PA" sz="14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7008" marR="270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-9</a:t>
                      </a:r>
                      <a:endParaRPr lang="es-PA" sz="14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7008" marR="270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4258597"/>
                  </a:ext>
                </a:extLst>
              </a:tr>
              <a:tr h="514859">
                <a:tc v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</a:t>
                      </a:r>
                      <a:endParaRPr lang="es-PA" sz="14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7008" marR="270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PA" sz="14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7008" marR="270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PA" sz="14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7008" marR="270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PA" sz="14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7008" marR="270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PA" sz="14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7008" marR="270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</a:t>
                      </a:r>
                      <a:endParaRPr lang="es-PA" sz="14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7008" marR="270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PA" sz="14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7008" marR="270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PA" sz="14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7008" marR="270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PA" sz="14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7008" marR="270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PA" sz="14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7008" marR="270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4600986"/>
                  </a:ext>
                </a:extLst>
              </a:tr>
              <a:tr h="668615">
                <a:tc gridSpan="17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1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Fuente</a:t>
                      </a:r>
                      <a:r>
                        <a:rPr lang="es-NI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: Elaboración Propia en Base a Estudio de Caracterización de Iniciativas Productivas en la Provincia de Chiriquí y Estudio de Costos y Tecnología. Magister. Ambato – Ecuador 2015.</a:t>
                      </a:r>
                      <a:r>
                        <a:rPr lang="es-NI" sz="11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Nota</a:t>
                      </a:r>
                      <a:r>
                        <a:rPr lang="es-NI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: INTENSIDAD MAGNITUD A= Alta A= Alta M= Media M= Media B= Bajo B</a:t>
                      </a:r>
                      <a:r>
                        <a:rPr lang="es-NI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endParaRPr lang="es-PA" sz="1400" dirty="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27008" marR="2700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23719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12897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9939853"/>
              </p:ext>
            </p:extLst>
          </p:nvPr>
        </p:nvGraphicFramePr>
        <p:xfrm>
          <a:off x="1966582" y="901875"/>
          <a:ext cx="7903332" cy="5520613"/>
        </p:xfrm>
        <a:graphic>
          <a:graphicData uri="http://schemas.openxmlformats.org/drawingml/2006/table">
            <a:tbl>
              <a:tblPr firstRow="1" firstCol="1" bandRow="1"/>
              <a:tblGrid>
                <a:gridCol w="2867720">
                  <a:extLst>
                    <a:ext uri="{9D8B030D-6E8A-4147-A177-3AD203B41FA5}">
                      <a16:colId xmlns:a16="http://schemas.microsoft.com/office/drawing/2014/main" val="814676809"/>
                    </a:ext>
                  </a:extLst>
                </a:gridCol>
                <a:gridCol w="1578562">
                  <a:extLst>
                    <a:ext uri="{9D8B030D-6E8A-4147-A177-3AD203B41FA5}">
                      <a16:colId xmlns:a16="http://schemas.microsoft.com/office/drawing/2014/main" val="2713193121"/>
                    </a:ext>
                  </a:extLst>
                </a:gridCol>
                <a:gridCol w="1578562">
                  <a:extLst>
                    <a:ext uri="{9D8B030D-6E8A-4147-A177-3AD203B41FA5}">
                      <a16:colId xmlns:a16="http://schemas.microsoft.com/office/drawing/2014/main" val="3071753326"/>
                    </a:ext>
                  </a:extLst>
                </a:gridCol>
                <a:gridCol w="1878488">
                  <a:extLst>
                    <a:ext uri="{9D8B030D-6E8A-4147-A177-3AD203B41FA5}">
                      <a16:colId xmlns:a16="http://schemas.microsoft.com/office/drawing/2014/main" val="2069498065"/>
                    </a:ext>
                  </a:extLst>
                </a:gridCol>
              </a:tblGrid>
              <a:tr h="1117349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2400" b="1" dirty="0">
                          <a:effectLst/>
                          <a:latin typeface="Calibri" panose="020F0502020204030204" pitchFamily="34" charset="0"/>
                          <a:ea typeface="Batang"/>
                          <a:cs typeface="Calibri" panose="020F0502020204030204" pitchFamily="34" charset="0"/>
                        </a:rPr>
                        <a:t>PLATANO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2400" b="1" dirty="0">
                          <a:effectLst/>
                          <a:latin typeface="Calibri" panose="020F0502020204030204" pitchFamily="34" charset="0"/>
                          <a:ea typeface="Batang"/>
                          <a:cs typeface="Calibri" panose="020F0502020204030204" pitchFamily="34" charset="0"/>
                        </a:rPr>
                        <a:t>Resumen Comparativo de la Matriz de </a:t>
                      </a:r>
                      <a:r>
                        <a:rPr lang="es-NI" sz="2400" b="1" dirty="0" err="1">
                          <a:effectLst/>
                          <a:latin typeface="Calibri" panose="020F0502020204030204" pitchFamily="34" charset="0"/>
                          <a:ea typeface="Batang"/>
                          <a:cs typeface="Calibri" panose="020F0502020204030204" pitchFamily="34" charset="0"/>
                        </a:rPr>
                        <a:t>Leopold</a:t>
                      </a:r>
                      <a:r>
                        <a:rPr lang="es-NI" sz="2400" b="1" dirty="0">
                          <a:effectLst/>
                          <a:latin typeface="Calibri" panose="020F0502020204030204" pitchFamily="34" charset="0"/>
                          <a:ea typeface="Batang"/>
                          <a:cs typeface="Calibri" panose="020F0502020204030204" pitchFamily="34" charset="0"/>
                        </a:rPr>
                        <a:t> Tecnología del Productor Versus PMARO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PA" sz="2400" dirty="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0241774"/>
                  </a:ext>
                </a:extLst>
              </a:tr>
              <a:tr h="7910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Factor </a:t>
                      </a:r>
                      <a:endParaRPr lang="es-PA" sz="2400" dirty="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SIN PMARO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Productor </a:t>
                      </a:r>
                      <a:endParaRPr lang="es-PA" sz="2400" dirty="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PMARO </a:t>
                      </a:r>
                      <a:endParaRPr lang="es-PA" sz="2400" dirty="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1686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Contribución del PMARO</a:t>
                      </a:r>
                      <a:endParaRPr lang="es-PA" sz="2400" dirty="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0250067"/>
                  </a:ext>
                </a:extLst>
              </a:tr>
              <a:tr h="3955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Aire</a:t>
                      </a:r>
                      <a:endParaRPr lang="es-PA" sz="24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-20</a:t>
                      </a:r>
                      <a:endParaRPr lang="es-PA" sz="2400" dirty="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-6</a:t>
                      </a:r>
                      <a:endParaRPr lang="es-PA" sz="2400" dirty="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1686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14</a:t>
                      </a:r>
                      <a:endParaRPr lang="es-PA" sz="2400" dirty="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0882506"/>
                  </a:ext>
                </a:extLst>
              </a:tr>
              <a:tr h="3955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Suelo</a:t>
                      </a:r>
                      <a:endParaRPr lang="es-PA" sz="24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-34</a:t>
                      </a:r>
                      <a:endParaRPr lang="es-PA" sz="2400" dirty="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-15</a:t>
                      </a:r>
                      <a:endParaRPr lang="es-PA" sz="2400" dirty="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1686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19</a:t>
                      </a:r>
                      <a:endParaRPr lang="es-PA" sz="2400" dirty="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6361834"/>
                  </a:ext>
                </a:extLst>
              </a:tr>
              <a:tr h="3955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Agua</a:t>
                      </a:r>
                      <a:endParaRPr lang="es-PA" sz="24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-83</a:t>
                      </a:r>
                      <a:endParaRPr lang="es-PA" sz="2400" dirty="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-28</a:t>
                      </a:r>
                      <a:endParaRPr lang="es-PA" sz="2400" dirty="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1686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55</a:t>
                      </a:r>
                      <a:endParaRPr lang="es-PA" sz="2400" dirty="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72559"/>
                  </a:ext>
                </a:extLst>
              </a:tr>
              <a:tr h="3955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Flora</a:t>
                      </a:r>
                      <a:endParaRPr lang="es-PA" sz="24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-20</a:t>
                      </a:r>
                      <a:endParaRPr lang="es-PA" sz="2400" dirty="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-11</a:t>
                      </a:r>
                      <a:endParaRPr lang="es-PA" sz="2400" dirty="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1686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</a:t>
                      </a:r>
                      <a:endParaRPr lang="es-PA" sz="2400" dirty="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6085587"/>
                  </a:ext>
                </a:extLst>
              </a:tr>
              <a:tr h="3955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Fauna </a:t>
                      </a:r>
                      <a:endParaRPr lang="es-PA" sz="24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-12</a:t>
                      </a:r>
                      <a:endParaRPr lang="es-PA" sz="2400" dirty="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-6</a:t>
                      </a:r>
                      <a:endParaRPr lang="es-PA" sz="2400" dirty="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1686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</a:t>
                      </a:r>
                      <a:endParaRPr lang="es-PA" sz="2400" dirty="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9831843"/>
                  </a:ext>
                </a:extLst>
              </a:tr>
              <a:tr h="3955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Empleo</a:t>
                      </a:r>
                      <a:endParaRPr lang="es-PA" sz="24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-20</a:t>
                      </a:r>
                      <a:endParaRPr lang="es-PA" sz="2400" dirty="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36</a:t>
                      </a:r>
                      <a:endParaRPr lang="es-PA" sz="2400" dirty="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1686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56</a:t>
                      </a:r>
                      <a:endParaRPr lang="es-PA" sz="2400" dirty="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3223547"/>
                  </a:ext>
                </a:extLst>
              </a:tr>
              <a:tr h="3955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Riesgo para la Salud</a:t>
                      </a:r>
                      <a:endParaRPr lang="es-PA" sz="24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-24</a:t>
                      </a:r>
                      <a:endParaRPr lang="es-PA" sz="2400" dirty="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-9</a:t>
                      </a:r>
                      <a:endParaRPr lang="es-PA" sz="2400" dirty="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1686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15</a:t>
                      </a:r>
                      <a:endParaRPr lang="es-PA" sz="2400" dirty="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6508089"/>
                  </a:ext>
                </a:extLst>
              </a:tr>
              <a:tr h="3955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PA" sz="24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-213</a:t>
                      </a:r>
                      <a:endParaRPr lang="es-PA" sz="2400" dirty="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-39</a:t>
                      </a:r>
                      <a:endParaRPr lang="es-PA" sz="2400" dirty="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1686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174</a:t>
                      </a:r>
                      <a:endParaRPr lang="es-PA" sz="2400" dirty="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0871192"/>
                  </a:ext>
                </a:extLst>
              </a:tr>
            </a:tbl>
          </a:graphicData>
        </a:graphic>
      </p:graphicFrame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4187825" y="277971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NI" altLang="es-PA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Batang" charset="-127"/>
                <a:cs typeface="Calibri" panose="020F0502020204030204" pitchFamily="34" charset="0"/>
              </a:rPr>
              <a:t> </a:t>
            </a:r>
            <a:endParaRPr kumimoji="0" lang="es-NI" altLang="es-PA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77490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8496282"/>
              </p:ext>
            </p:extLst>
          </p:nvPr>
        </p:nvGraphicFramePr>
        <p:xfrm>
          <a:off x="11404" y="45619"/>
          <a:ext cx="3849396" cy="3373985"/>
        </p:xfrm>
        <a:graphic>
          <a:graphicData uri="http://schemas.openxmlformats.org/drawingml/2006/table">
            <a:tbl>
              <a:tblPr firstRow="1" firstCol="1" bandRow="1"/>
              <a:tblGrid>
                <a:gridCol w="1208118">
                  <a:extLst>
                    <a:ext uri="{9D8B030D-6E8A-4147-A177-3AD203B41FA5}">
                      <a16:colId xmlns:a16="http://schemas.microsoft.com/office/drawing/2014/main" val="2514583440"/>
                    </a:ext>
                  </a:extLst>
                </a:gridCol>
                <a:gridCol w="710658">
                  <a:extLst>
                    <a:ext uri="{9D8B030D-6E8A-4147-A177-3AD203B41FA5}">
                      <a16:colId xmlns:a16="http://schemas.microsoft.com/office/drawing/2014/main" val="2042918660"/>
                    </a:ext>
                  </a:extLst>
                </a:gridCol>
                <a:gridCol w="710658">
                  <a:extLst>
                    <a:ext uri="{9D8B030D-6E8A-4147-A177-3AD203B41FA5}">
                      <a16:colId xmlns:a16="http://schemas.microsoft.com/office/drawing/2014/main" val="2976056365"/>
                    </a:ext>
                  </a:extLst>
                </a:gridCol>
                <a:gridCol w="1219962">
                  <a:extLst>
                    <a:ext uri="{9D8B030D-6E8A-4147-A177-3AD203B41FA5}">
                      <a16:colId xmlns:a16="http://schemas.microsoft.com/office/drawing/2014/main" val="1732828841"/>
                    </a:ext>
                  </a:extLst>
                </a:gridCol>
              </a:tblGrid>
              <a:tr h="827848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200" b="1" dirty="0">
                          <a:effectLst/>
                          <a:latin typeface="Calibri" panose="020F0502020204030204" pitchFamily="34" charset="0"/>
                          <a:ea typeface="Batang"/>
                          <a:cs typeface="Times New Roman" panose="02020603050405020304" pitchFamily="18" charset="0"/>
                        </a:rPr>
                        <a:t>PALMA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200" b="1" dirty="0">
                          <a:effectLst/>
                          <a:latin typeface="Calibri" panose="020F0502020204030204" pitchFamily="34" charset="0"/>
                          <a:ea typeface="Batang"/>
                          <a:cs typeface="Times New Roman" panose="02020603050405020304" pitchFamily="18" charset="0"/>
                        </a:rPr>
                        <a:t>Resumen Comparativo de la Matriz de </a:t>
                      </a:r>
                      <a:r>
                        <a:rPr lang="es-NI" sz="1200" b="1" dirty="0" err="1">
                          <a:effectLst/>
                          <a:latin typeface="Calibri" panose="020F0502020204030204" pitchFamily="34" charset="0"/>
                          <a:ea typeface="Batang"/>
                          <a:cs typeface="Times New Roman" panose="02020603050405020304" pitchFamily="18" charset="0"/>
                        </a:rPr>
                        <a:t>Leopold</a:t>
                      </a:r>
                      <a:r>
                        <a:rPr lang="es-NI" sz="1200" b="1" dirty="0">
                          <a:effectLst/>
                          <a:latin typeface="Calibri" panose="020F0502020204030204" pitchFamily="34" charset="0"/>
                          <a:ea typeface="Batang"/>
                          <a:cs typeface="Times New Roman" panose="02020603050405020304" pitchFamily="18" charset="0"/>
                        </a:rPr>
                        <a:t> Tecnología del Productor Versus PMARO</a:t>
                      </a:r>
                      <a:endParaRPr lang="es-PA" sz="1200" dirty="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PA" sz="1200" dirty="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4810184"/>
                  </a:ext>
                </a:extLst>
              </a:tr>
              <a:tr h="4629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Factores</a:t>
                      </a:r>
                      <a:endParaRPr lang="es-PA" sz="1200" dirty="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Productor</a:t>
                      </a:r>
                      <a:endParaRPr lang="es-PA" sz="1200" dirty="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PMARO</a:t>
                      </a:r>
                      <a:endParaRPr lang="es-PA" sz="1200" dirty="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4705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Contribución PMARO</a:t>
                      </a:r>
                      <a:endParaRPr lang="es-PA" sz="1200" dirty="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4244232"/>
                  </a:ext>
                </a:extLst>
              </a:tr>
              <a:tr h="2314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Aire</a:t>
                      </a:r>
                      <a:endParaRPr lang="es-PA" sz="1200" dirty="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-20</a:t>
                      </a:r>
                      <a:endParaRPr lang="es-PA" sz="1200" dirty="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-12</a:t>
                      </a:r>
                      <a:endParaRPr lang="es-PA" sz="1200" dirty="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4705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</a:t>
                      </a:r>
                      <a:endParaRPr lang="es-PA" sz="1200" dirty="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6867415"/>
                  </a:ext>
                </a:extLst>
              </a:tr>
              <a:tr h="2314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Suelo</a:t>
                      </a:r>
                      <a:endParaRPr lang="es-PA" sz="1200" dirty="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-104</a:t>
                      </a:r>
                      <a:endParaRPr lang="es-PA" sz="1200" dirty="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-60</a:t>
                      </a:r>
                      <a:endParaRPr lang="es-PA" sz="1200" dirty="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4705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44</a:t>
                      </a:r>
                      <a:endParaRPr lang="es-PA" sz="1200" dirty="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8893073"/>
                  </a:ext>
                </a:extLst>
              </a:tr>
              <a:tr h="2314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Agua</a:t>
                      </a:r>
                      <a:endParaRPr lang="es-PA" sz="1200" dirty="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-97</a:t>
                      </a:r>
                      <a:endParaRPr lang="es-PA" sz="1200" dirty="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-54</a:t>
                      </a:r>
                      <a:endParaRPr lang="es-PA" sz="1200" dirty="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4705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43</a:t>
                      </a:r>
                      <a:endParaRPr lang="es-PA" sz="1200" dirty="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0109750"/>
                  </a:ext>
                </a:extLst>
              </a:tr>
              <a:tr h="2314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Flora</a:t>
                      </a:r>
                      <a:endParaRPr lang="es-PA" sz="1200" dirty="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-12</a:t>
                      </a:r>
                      <a:endParaRPr lang="es-PA" sz="1200" dirty="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-12</a:t>
                      </a:r>
                      <a:endParaRPr lang="es-PA" sz="1200" dirty="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4705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es-PA" sz="1200" dirty="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2258143"/>
                  </a:ext>
                </a:extLst>
              </a:tr>
              <a:tr h="2314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Fauna </a:t>
                      </a:r>
                      <a:endParaRPr lang="es-PA" sz="1200" dirty="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-112</a:t>
                      </a:r>
                      <a:endParaRPr lang="es-PA" sz="1200" dirty="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-24</a:t>
                      </a:r>
                      <a:endParaRPr lang="es-PA" sz="1200" dirty="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4705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88</a:t>
                      </a:r>
                      <a:endParaRPr lang="es-PA" sz="1200" dirty="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288695"/>
                  </a:ext>
                </a:extLst>
              </a:tr>
              <a:tr h="2314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Empleo</a:t>
                      </a:r>
                      <a:endParaRPr lang="es-PA" sz="1200" dirty="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32</a:t>
                      </a:r>
                      <a:endParaRPr lang="es-PA" sz="1200" dirty="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40</a:t>
                      </a:r>
                      <a:endParaRPr lang="es-PA" sz="1200" dirty="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4705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</a:t>
                      </a:r>
                      <a:endParaRPr lang="es-PA" sz="1200" dirty="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6157690"/>
                  </a:ext>
                </a:extLst>
              </a:tr>
              <a:tr h="4629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Riesgo para la Salud</a:t>
                      </a:r>
                      <a:endParaRPr lang="es-PA" sz="1200" dirty="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-24</a:t>
                      </a:r>
                      <a:endParaRPr lang="es-PA" sz="1200" dirty="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-3</a:t>
                      </a:r>
                      <a:endParaRPr lang="es-PA" sz="1200" dirty="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4705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21</a:t>
                      </a:r>
                      <a:endParaRPr lang="es-PA" sz="1200" dirty="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6247677"/>
                  </a:ext>
                </a:extLst>
              </a:tr>
              <a:tr h="2314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TOTAL</a:t>
                      </a:r>
                      <a:endParaRPr lang="es-PA" sz="1200" dirty="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2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-337</a:t>
                      </a:r>
                      <a:endParaRPr lang="es-PA" sz="1200" dirty="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2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-125</a:t>
                      </a:r>
                      <a:endParaRPr lang="es-PA" sz="1200" dirty="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4705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2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212</a:t>
                      </a:r>
                      <a:endParaRPr lang="es-PA" sz="1200" dirty="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383992"/>
                  </a:ext>
                </a:extLst>
              </a:tr>
            </a:tbl>
          </a:graphicData>
        </a:graphic>
      </p:graphicFrame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9541759"/>
              </p:ext>
            </p:extLst>
          </p:nvPr>
        </p:nvGraphicFramePr>
        <p:xfrm>
          <a:off x="4073742" y="112730"/>
          <a:ext cx="3780078" cy="3391920"/>
        </p:xfrm>
        <a:graphic>
          <a:graphicData uri="http://schemas.openxmlformats.org/drawingml/2006/table">
            <a:tbl>
              <a:tblPr firstRow="1" firstCol="1" bandRow="1"/>
              <a:tblGrid>
                <a:gridCol w="1245708">
                  <a:extLst>
                    <a:ext uri="{9D8B030D-6E8A-4147-A177-3AD203B41FA5}">
                      <a16:colId xmlns:a16="http://schemas.microsoft.com/office/drawing/2014/main" val="3014035077"/>
                    </a:ext>
                  </a:extLst>
                </a:gridCol>
                <a:gridCol w="644331">
                  <a:extLst>
                    <a:ext uri="{9D8B030D-6E8A-4147-A177-3AD203B41FA5}">
                      <a16:colId xmlns:a16="http://schemas.microsoft.com/office/drawing/2014/main" val="69282320"/>
                    </a:ext>
                  </a:extLst>
                </a:gridCol>
                <a:gridCol w="644331">
                  <a:extLst>
                    <a:ext uri="{9D8B030D-6E8A-4147-A177-3AD203B41FA5}">
                      <a16:colId xmlns:a16="http://schemas.microsoft.com/office/drawing/2014/main" val="2159680282"/>
                    </a:ext>
                  </a:extLst>
                </a:gridCol>
                <a:gridCol w="1245708">
                  <a:extLst>
                    <a:ext uri="{9D8B030D-6E8A-4147-A177-3AD203B41FA5}">
                      <a16:colId xmlns:a16="http://schemas.microsoft.com/office/drawing/2014/main" val="3660447408"/>
                    </a:ext>
                  </a:extLst>
                </a:gridCol>
              </a:tblGrid>
              <a:tr h="779290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200" b="1" dirty="0">
                          <a:effectLst/>
                          <a:latin typeface="Calibri" panose="020F0502020204030204" pitchFamily="34" charset="0"/>
                          <a:ea typeface="Batang"/>
                          <a:cs typeface="Times New Roman" panose="02020603050405020304" pitchFamily="18" charset="0"/>
                        </a:rPr>
                        <a:t>Hortalizas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200" b="1" dirty="0">
                          <a:effectLst/>
                          <a:latin typeface="Calibri" panose="020F0502020204030204" pitchFamily="34" charset="0"/>
                          <a:ea typeface="Batang"/>
                          <a:cs typeface="Times New Roman" panose="02020603050405020304" pitchFamily="18" charset="0"/>
                        </a:rPr>
                        <a:t>Resumen Comparativo de la Matriz de </a:t>
                      </a:r>
                      <a:r>
                        <a:rPr lang="es-NI" sz="1200" b="1" dirty="0" err="1">
                          <a:effectLst/>
                          <a:latin typeface="Calibri" panose="020F0502020204030204" pitchFamily="34" charset="0"/>
                          <a:ea typeface="Batang"/>
                          <a:cs typeface="Times New Roman" panose="02020603050405020304" pitchFamily="18" charset="0"/>
                        </a:rPr>
                        <a:t>Leopold</a:t>
                      </a:r>
                      <a:r>
                        <a:rPr lang="es-NI" sz="1200" b="1" dirty="0">
                          <a:effectLst/>
                          <a:latin typeface="Calibri" panose="020F0502020204030204" pitchFamily="34" charset="0"/>
                          <a:ea typeface="Batang"/>
                          <a:cs typeface="Times New Roman" panose="02020603050405020304" pitchFamily="18" charset="0"/>
                        </a:rPr>
                        <a:t> Tecnología del Productor Versus PMARO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PA" sz="1200" dirty="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5909534"/>
                  </a:ext>
                </a:extLst>
              </a:tr>
              <a:tr h="3852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Factores</a:t>
                      </a:r>
                      <a:endParaRPr lang="es-PA" sz="12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Productor</a:t>
                      </a:r>
                      <a:endParaRPr lang="es-PA" sz="1200" dirty="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PMARO</a:t>
                      </a:r>
                      <a:endParaRPr lang="es-PA" sz="1200" dirty="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3215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Contribución PMARO</a:t>
                      </a:r>
                      <a:endParaRPr lang="es-PA" sz="1200" dirty="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1982258"/>
                  </a:ext>
                </a:extLst>
              </a:tr>
              <a:tr h="2196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aire</a:t>
                      </a:r>
                      <a:endParaRPr lang="es-PA" sz="12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-12</a:t>
                      </a:r>
                      <a:endParaRPr lang="es-PA" sz="1200" dirty="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-3</a:t>
                      </a:r>
                      <a:endParaRPr lang="es-PA" sz="1200" dirty="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3215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</a:t>
                      </a:r>
                      <a:endParaRPr lang="es-PA" sz="1200" dirty="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1908927"/>
                  </a:ext>
                </a:extLst>
              </a:tr>
              <a:tr h="2196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Suelo</a:t>
                      </a:r>
                      <a:endParaRPr lang="es-PA" sz="12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-91</a:t>
                      </a:r>
                      <a:endParaRPr lang="es-PA" sz="1200" dirty="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-45</a:t>
                      </a:r>
                      <a:endParaRPr lang="es-PA" sz="1200" dirty="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3215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46</a:t>
                      </a:r>
                      <a:endParaRPr lang="es-PA" sz="1200" dirty="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6727345"/>
                  </a:ext>
                </a:extLst>
              </a:tr>
              <a:tr h="2196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Agua</a:t>
                      </a:r>
                      <a:endParaRPr lang="es-PA" sz="12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-104</a:t>
                      </a:r>
                      <a:endParaRPr lang="es-PA" sz="1200" dirty="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-39</a:t>
                      </a:r>
                      <a:endParaRPr lang="es-PA" sz="1200" dirty="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3215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65</a:t>
                      </a:r>
                      <a:endParaRPr lang="es-PA" sz="1200" dirty="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3684608"/>
                  </a:ext>
                </a:extLst>
              </a:tr>
              <a:tr h="2196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Flora</a:t>
                      </a:r>
                      <a:endParaRPr lang="es-PA" sz="12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-12</a:t>
                      </a:r>
                      <a:endParaRPr lang="es-PA" sz="1200" dirty="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-9</a:t>
                      </a:r>
                      <a:endParaRPr lang="es-PA" sz="1200" dirty="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3215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</a:t>
                      </a:r>
                      <a:endParaRPr lang="es-PA" sz="1200" dirty="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9568050"/>
                  </a:ext>
                </a:extLst>
              </a:tr>
              <a:tr h="2196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Fauna </a:t>
                      </a:r>
                      <a:endParaRPr lang="es-PA" sz="12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-10</a:t>
                      </a:r>
                      <a:endParaRPr lang="es-PA" sz="1200" dirty="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-8</a:t>
                      </a:r>
                      <a:endParaRPr lang="es-PA" sz="1200" dirty="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3215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400" dirty="0">
                          <a:effectLst/>
                          <a:latin typeface="Calibri" panose="020F0502020204030204" pitchFamily="34" charset="0"/>
                          <a:ea typeface="Batang"/>
                          <a:cs typeface="Calibri" panose="020F0502020204030204" pitchFamily="34" charset="0"/>
                        </a:rPr>
                        <a:t>2</a:t>
                      </a:r>
                      <a:endParaRPr lang="es-PA" sz="1200" dirty="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9823581"/>
                  </a:ext>
                </a:extLst>
              </a:tr>
              <a:tr h="2196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Empleo</a:t>
                      </a:r>
                      <a:endParaRPr lang="es-PA" sz="12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-45</a:t>
                      </a:r>
                      <a:endParaRPr lang="es-PA" sz="1200" dirty="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54</a:t>
                      </a:r>
                      <a:endParaRPr lang="es-PA" sz="1200" dirty="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3215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99</a:t>
                      </a:r>
                      <a:endParaRPr lang="es-PA" sz="1200" dirty="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097293"/>
                  </a:ext>
                </a:extLst>
              </a:tr>
              <a:tr h="3852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Riesgo para la Salud</a:t>
                      </a:r>
                      <a:endParaRPr lang="es-PA" sz="12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-24</a:t>
                      </a:r>
                      <a:endParaRPr lang="es-PA" sz="1200" dirty="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-9</a:t>
                      </a:r>
                      <a:endParaRPr lang="es-PA" sz="1200" dirty="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3215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15</a:t>
                      </a:r>
                      <a:endParaRPr lang="es-PA" sz="1200" dirty="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6912285"/>
                  </a:ext>
                </a:extLst>
              </a:tr>
              <a:tr h="2196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Paisaje</a:t>
                      </a:r>
                      <a:endParaRPr lang="es-PA" sz="12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-6</a:t>
                      </a:r>
                      <a:endParaRPr lang="es-PA" sz="1200" dirty="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-4</a:t>
                      </a:r>
                      <a:endParaRPr lang="es-PA" sz="1200" dirty="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3215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es-PA" sz="1200" dirty="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7835048"/>
                  </a:ext>
                </a:extLst>
              </a:tr>
              <a:tr h="21962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TOTAL</a:t>
                      </a:r>
                      <a:endParaRPr lang="es-PA" sz="12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-304</a:t>
                      </a:r>
                      <a:endParaRPr lang="es-PA" sz="1200" dirty="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-63</a:t>
                      </a:r>
                      <a:endParaRPr lang="es-PA" sz="1200" dirty="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3215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241</a:t>
                      </a:r>
                      <a:endParaRPr lang="es-PA" sz="1200" dirty="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7074185"/>
                  </a:ext>
                </a:extLst>
              </a:tr>
            </a:tbl>
          </a:graphicData>
        </a:graphic>
      </p:graphicFrame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3860799" y="2776597"/>
            <a:ext cx="2284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NI" altLang="es-PA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Batang" charset="-127"/>
                <a:cs typeface="Calibri" panose="020F0502020204030204" pitchFamily="34" charset="0"/>
              </a:rPr>
              <a:t> </a:t>
            </a:r>
            <a:endParaRPr kumimoji="0" lang="es-NI" altLang="es-PA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3597736"/>
              </p:ext>
            </p:extLst>
          </p:nvPr>
        </p:nvGraphicFramePr>
        <p:xfrm>
          <a:off x="7928968" y="-192388"/>
          <a:ext cx="4171174" cy="3611991"/>
        </p:xfrm>
        <a:graphic>
          <a:graphicData uri="http://schemas.openxmlformats.org/drawingml/2006/table">
            <a:tbl>
              <a:tblPr firstRow="1" firstCol="1" bandRow="1"/>
              <a:tblGrid>
                <a:gridCol w="1408188">
                  <a:extLst>
                    <a:ext uri="{9D8B030D-6E8A-4147-A177-3AD203B41FA5}">
                      <a16:colId xmlns:a16="http://schemas.microsoft.com/office/drawing/2014/main" val="1747158883"/>
                    </a:ext>
                  </a:extLst>
                </a:gridCol>
                <a:gridCol w="889294">
                  <a:extLst>
                    <a:ext uri="{9D8B030D-6E8A-4147-A177-3AD203B41FA5}">
                      <a16:colId xmlns:a16="http://schemas.microsoft.com/office/drawing/2014/main" val="3180744485"/>
                    </a:ext>
                  </a:extLst>
                </a:gridCol>
                <a:gridCol w="624008">
                  <a:extLst>
                    <a:ext uri="{9D8B030D-6E8A-4147-A177-3AD203B41FA5}">
                      <a16:colId xmlns:a16="http://schemas.microsoft.com/office/drawing/2014/main" val="2580075126"/>
                    </a:ext>
                  </a:extLst>
                </a:gridCol>
                <a:gridCol w="1249684">
                  <a:extLst>
                    <a:ext uri="{9D8B030D-6E8A-4147-A177-3AD203B41FA5}">
                      <a16:colId xmlns:a16="http://schemas.microsoft.com/office/drawing/2014/main" val="1151599523"/>
                    </a:ext>
                  </a:extLst>
                </a:gridCol>
              </a:tblGrid>
              <a:tr h="1092577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100" b="1" dirty="0">
                          <a:effectLst/>
                          <a:latin typeface="Calibri" panose="020F0502020204030204" pitchFamily="34" charset="0"/>
                          <a:ea typeface="Batang"/>
                          <a:cs typeface="Calibri" panose="020F0502020204030204" pitchFamily="34" charset="0"/>
                        </a:rPr>
                        <a:t>LECHE</a:t>
                      </a:r>
                      <a:endParaRPr lang="es-PA" sz="1100" dirty="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100" b="1" dirty="0">
                          <a:effectLst/>
                          <a:latin typeface="Calibri" panose="020F0502020204030204" pitchFamily="34" charset="0"/>
                          <a:ea typeface="Batang"/>
                          <a:cs typeface="Times New Roman" panose="02020603050405020304" pitchFamily="18" charset="0"/>
                        </a:rPr>
                        <a:t>Resumen Comparativo de la Matriz de </a:t>
                      </a:r>
                      <a:r>
                        <a:rPr lang="es-NI" sz="1100" b="1" dirty="0" err="1">
                          <a:effectLst/>
                          <a:latin typeface="Calibri" panose="020F0502020204030204" pitchFamily="34" charset="0"/>
                          <a:ea typeface="Batang"/>
                          <a:cs typeface="Times New Roman" panose="02020603050405020304" pitchFamily="18" charset="0"/>
                        </a:rPr>
                        <a:t>Leopold</a:t>
                      </a:r>
                      <a:r>
                        <a:rPr lang="es-NI" sz="1100" b="1" dirty="0">
                          <a:effectLst/>
                          <a:latin typeface="Calibri" panose="020F0502020204030204" pitchFamily="34" charset="0"/>
                          <a:ea typeface="Batang"/>
                          <a:cs typeface="Times New Roman" panose="02020603050405020304" pitchFamily="18" charset="0"/>
                        </a:rPr>
                        <a:t> Tecnología del Productor Versus PMARO</a:t>
                      </a:r>
                      <a:endParaRPr lang="es-PA" sz="1100" dirty="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1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PA" sz="1100" dirty="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8546129"/>
                  </a:ext>
                </a:extLst>
              </a:tr>
              <a:tr h="4260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Factores</a:t>
                      </a:r>
                      <a:endParaRPr lang="es-PA" sz="11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Productor</a:t>
                      </a:r>
                      <a:endParaRPr lang="es-PA" sz="1100" dirty="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PMARO</a:t>
                      </a:r>
                      <a:endParaRPr lang="es-PA" sz="1100" dirty="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</a:t>
                      </a:r>
                      <a:r>
                        <a:rPr lang="es-NI" sz="11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</a:t>
                      </a:r>
                      <a:r>
                        <a:rPr lang="es-NI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tribución PMARO</a:t>
                      </a:r>
                      <a:endParaRPr lang="es-PA" sz="1100" dirty="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4408977"/>
                  </a:ext>
                </a:extLst>
              </a:tr>
              <a:tr h="2313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Aire</a:t>
                      </a:r>
                      <a:endParaRPr lang="es-PA" sz="11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-35</a:t>
                      </a:r>
                      <a:endParaRPr lang="es-PA" sz="1100" dirty="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-35</a:t>
                      </a:r>
                      <a:endParaRPr lang="es-PA" sz="1100" dirty="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es-PA" sz="1100" dirty="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5643915"/>
                  </a:ext>
                </a:extLst>
              </a:tr>
              <a:tr h="2313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Suelo</a:t>
                      </a:r>
                      <a:endParaRPr lang="es-PA" sz="11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-40</a:t>
                      </a:r>
                      <a:endParaRPr lang="es-PA" sz="1100" dirty="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</a:t>
                      </a:r>
                      <a:endParaRPr lang="es-PA" sz="1100" dirty="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44</a:t>
                      </a:r>
                      <a:endParaRPr lang="es-PA" sz="1100" dirty="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0637409"/>
                  </a:ext>
                </a:extLst>
              </a:tr>
              <a:tr h="2313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Agua</a:t>
                      </a:r>
                      <a:endParaRPr lang="es-PA" sz="11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-141</a:t>
                      </a:r>
                      <a:endParaRPr lang="es-PA" sz="1100" dirty="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-56</a:t>
                      </a:r>
                      <a:endParaRPr lang="es-PA" sz="1100" dirty="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85</a:t>
                      </a:r>
                      <a:endParaRPr lang="es-PA" sz="1100" dirty="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2099918"/>
                  </a:ext>
                </a:extLst>
              </a:tr>
              <a:tr h="2313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Flora</a:t>
                      </a:r>
                      <a:endParaRPr lang="es-PA" sz="11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-56</a:t>
                      </a:r>
                      <a:endParaRPr lang="es-PA" sz="1100" dirty="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-24</a:t>
                      </a:r>
                      <a:endParaRPr lang="es-PA" sz="1100" dirty="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32</a:t>
                      </a:r>
                      <a:endParaRPr lang="es-PA" sz="1100" dirty="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1506660"/>
                  </a:ext>
                </a:extLst>
              </a:tr>
              <a:tr h="2313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Fauna</a:t>
                      </a:r>
                      <a:endParaRPr lang="es-PA" sz="11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-18</a:t>
                      </a:r>
                      <a:endParaRPr lang="es-PA" sz="1100" dirty="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-12</a:t>
                      </a:r>
                      <a:endParaRPr lang="es-PA" sz="1100" dirty="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</a:t>
                      </a:r>
                      <a:endParaRPr lang="es-PA" sz="1100" dirty="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0478847"/>
                  </a:ext>
                </a:extLst>
              </a:tr>
              <a:tr h="2313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Empleo</a:t>
                      </a:r>
                      <a:endParaRPr lang="es-PA" sz="11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21</a:t>
                      </a:r>
                      <a:endParaRPr lang="es-PA" sz="1100" dirty="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42</a:t>
                      </a:r>
                      <a:endParaRPr lang="es-PA" sz="1100" dirty="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21</a:t>
                      </a:r>
                      <a:endParaRPr lang="es-PA" sz="1100" dirty="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48013"/>
                  </a:ext>
                </a:extLst>
              </a:tr>
              <a:tr h="2313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Riesgo para la Salud</a:t>
                      </a:r>
                      <a:endParaRPr lang="es-PA" sz="11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-12</a:t>
                      </a:r>
                      <a:endParaRPr lang="es-PA" sz="1100" dirty="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-3</a:t>
                      </a:r>
                      <a:endParaRPr lang="es-PA" sz="1100" dirty="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</a:t>
                      </a:r>
                      <a:endParaRPr lang="es-PA" sz="1100" dirty="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6355014"/>
                  </a:ext>
                </a:extLst>
              </a:tr>
              <a:tr h="2313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Paisaje</a:t>
                      </a:r>
                      <a:endParaRPr lang="es-PA" sz="1100" dirty="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-18</a:t>
                      </a:r>
                      <a:endParaRPr lang="es-PA" sz="1100" dirty="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-12</a:t>
                      </a:r>
                      <a:endParaRPr lang="es-PA" sz="1100" dirty="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</a:t>
                      </a:r>
                      <a:endParaRPr lang="es-PA" sz="1100" dirty="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8940721"/>
                  </a:ext>
                </a:extLst>
              </a:tr>
              <a:tr h="2428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TOTAL</a:t>
                      </a:r>
                      <a:endParaRPr lang="es-PA" sz="1100" dirty="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2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-299</a:t>
                      </a:r>
                      <a:endParaRPr lang="es-PA" sz="1100" dirty="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2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-96</a:t>
                      </a:r>
                      <a:endParaRPr lang="es-PA" sz="1100" dirty="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2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203</a:t>
                      </a:r>
                      <a:endParaRPr lang="es-PA" sz="1100" dirty="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8664864"/>
                  </a:ext>
                </a:extLst>
              </a:tr>
            </a:tbl>
          </a:graphicData>
        </a:graphic>
      </p:graphicFrame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1775602"/>
              </p:ext>
            </p:extLst>
          </p:nvPr>
        </p:nvGraphicFramePr>
        <p:xfrm>
          <a:off x="74321" y="3031303"/>
          <a:ext cx="3849107" cy="3668712"/>
        </p:xfrm>
        <a:graphic>
          <a:graphicData uri="http://schemas.openxmlformats.org/drawingml/2006/table">
            <a:tbl>
              <a:tblPr firstRow="1" firstCol="1" bandRow="1"/>
              <a:tblGrid>
                <a:gridCol w="1087206">
                  <a:extLst>
                    <a:ext uri="{9D8B030D-6E8A-4147-A177-3AD203B41FA5}">
                      <a16:colId xmlns:a16="http://schemas.microsoft.com/office/drawing/2014/main" val="675288880"/>
                    </a:ext>
                  </a:extLst>
                </a:gridCol>
                <a:gridCol w="702178">
                  <a:extLst>
                    <a:ext uri="{9D8B030D-6E8A-4147-A177-3AD203B41FA5}">
                      <a16:colId xmlns:a16="http://schemas.microsoft.com/office/drawing/2014/main" val="1132906252"/>
                    </a:ext>
                  </a:extLst>
                </a:gridCol>
                <a:gridCol w="702178">
                  <a:extLst>
                    <a:ext uri="{9D8B030D-6E8A-4147-A177-3AD203B41FA5}">
                      <a16:colId xmlns:a16="http://schemas.microsoft.com/office/drawing/2014/main" val="1831323532"/>
                    </a:ext>
                  </a:extLst>
                </a:gridCol>
                <a:gridCol w="1357545">
                  <a:extLst>
                    <a:ext uri="{9D8B030D-6E8A-4147-A177-3AD203B41FA5}">
                      <a16:colId xmlns:a16="http://schemas.microsoft.com/office/drawing/2014/main" val="2680300671"/>
                    </a:ext>
                  </a:extLst>
                </a:gridCol>
              </a:tblGrid>
              <a:tr h="1430272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100" b="1" dirty="0">
                          <a:effectLst/>
                          <a:latin typeface="Calibri" panose="020F0502020204030204" pitchFamily="34" charset="0"/>
                          <a:ea typeface="Batang"/>
                          <a:cs typeface="Calibri" panose="020F0502020204030204" pitchFamily="34" charset="0"/>
                        </a:rPr>
                        <a:t>CEBA</a:t>
                      </a:r>
                      <a:endParaRPr lang="es-PA" sz="1100" dirty="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100" b="1" dirty="0">
                          <a:effectLst/>
                          <a:latin typeface="Calibri" panose="020F0502020204030204" pitchFamily="34" charset="0"/>
                          <a:ea typeface="Batang"/>
                          <a:cs typeface="Times New Roman" panose="02020603050405020304" pitchFamily="18" charset="0"/>
                        </a:rPr>
                        <a:t>Resumen Comparativo de la Matriz de </a:t>
                      </a:r>
                      <a:r>
                        <a:rPr lang="es-NI" sz="1100" b="1" dirty="0" err="1">
                          <a:effectLst/>
                          <a:latin typeface="Calibri" panose="020F0502020204030204" pitchFamily="34" charset="0"/>
                          <a:ea typeface="Batang"/>
                          <a:cs typeface="Times New Roman" panose="02020603050405020304" pitchFamily="18" charset="0"/>
                        </a:rPr>
                        <a:t>Leopold</a:t>
                      </a:r>
                      <a:r>
                        <a:rPr lang="es-NI" sz="1100" b="1" dirty="0">
                          <a:effectLst/>
                          <a:latin typeface="Calibri" panose="020F0502020204030204" pitchFamily="34" charset="0"/>
                          <a:ea typeface="Batang"/>
                          <a:cs typeface="Times New Roman" panose="02020603050405020304" pitchFamily="18" charset="0"/>
                        </a:rPr>
                        <a:t> Tecnología del Productor Versus PMARO</a:t>
                      </a:r>
                      <a:endParaRPr lang="es-PA" sz="1100" dirty="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4822577"/>
                  </a:ext>
                </a:extLst>
              </a:tr>
              <a:tr h="3661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Factores</a:t>
                      </a:r>
                      <a:endParaRPr lang="es-PA" sz="11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Productor</a:t>
                      </a:r>
                      <a:endParaRPr lang="es-PA" sz="1100" dirty="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PMARO</a:t>
                      </a:r>
                      <a:endParaRPr lang="es-PA" sz="1100" dirty="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Contribución de PMARO</a:t>
                      </a:r>
                      <a:endParaRPr lang="es-PA" sz="1100" dirty="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7958518"/>
                  </a:ext>
                </a:extLst>
              </a:tr>
              <a:tr h="1872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Aire</a:t>
                      </a:r>
                      <a:endParaRPr lang="es-PA" sz="11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-25</a:t>
                      </a:r>
                      <a:endParaRPr lang="es-PA" sz="11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-12</a:t>
                      </a:r>
                      <a:endParaRPr lang="es-PA" sz="1100" dirty="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13</a:t>
                      </a:r>
                      <a:endParaRPr lang="es-PA" sz="1100" dirty="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3076919"/>
                  </a:ext>
                </a:extLst>
              </a:tr>
              <a:tr h="1872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Suelo</a:t>
                      </a:r>
                      <a:endParaRPr lang="es-PA" sz="11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es-PA" sz="11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</a:t>
                      </a:r>
                      <a:endParaRPr lang="es-PA" sz="1100" dirty="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18</a:t>
                      </a:r>
                      <a:endParaRPr lang="es-PA" sz="1100" dirty="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2241771"/>
                  </a:ext>
                </a:extLst>
              </a:tr>
              <a:tr h="1872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Agua</a:t>
                      </a:r>
                      <a:endParaRPr lang="es-PA" sz="11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-57</a:t>
                      </a:r>
                      <a:endParaRPr lang="es-PA" sz="11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-49</a:t>
                      </a:r>
                      <a:endParaRPr lang="es-PA" sz="1100" dirty="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</a:t>
                      </a:r>
                      <a:endParaRPr lang="es-PA" sz="1100" dirty="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9218452"/>
                  </a:ext>
                </a:extLst>
              </a:tr>
              <a:tr h="1872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Flora</a:t>
                      </a:r>
                      <a:endParaRPr lang="es-PA" sz="11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-24</a:t>
                      </a:r>
                      <a:endParaRPr lang="es-PA" sz="11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-12</a:t>
                      </a:r>
                      <a:endParaRPr lang="es-PA" sz="1100" dirty="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</a:t>
                      </a:r>
                      <a:endParaRPr lang="es-PA" sz="1100" dirty="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6871440"/>
                  </a:ext>
                </a:extLst>
              </a:tr>
              <a:tr h="1872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Fauna </a:t>
                      </a:r>
                      <a:endParaRPr lang="es-PA" sz="11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-18</a:t>
                      </a:r>
                      <a:endParaRPr lang="es-PA" sz="11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-12</a:t>
                      </a:r>
                      <a:endParaRPr lang="es-PA" sz="1100" dirty="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</a:t>
                      </a:r>
                      <a:endParaRPr lang="es-PA" sz="1100" dirty="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9874229"/>
                  </a:ext>
                </a:extLst>
              </a:tr>
              <a:tr h="1872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Empleo</a:t>
                      </a:r>
                      <a:endParaRPr lang="es-PA" sz="11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</a:t>
                      </a:r>
                      <a:endParaRPr lang="es-PA" sz="1100" dirty="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24</a:t>
                      </a:r>
                      <a:endParaRPr lang="es-PA" sz="1100" dirty="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</a:t>
                      </a:r>
                      <a:endParaRPr lang="es-PA" sz="1100" dirty="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2715047"/>
                  </a:ext>
                </a:extLst>
              </a:tr>
              <a:tr h="3744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Riesgo para la Salud</a:t>
                      </a:r>
                      <a:endParaRPr lang="es-PA" sz="11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-12</a:t>
                      </a:r>
                      <a:endParaRPr lang="es-PA" sz="1100" dirty="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-9</a:t>
                      </a:r>
                      <a:endParaRPr lang="es-PA" sz="1100" dirty="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</a:t>
                      </a:r>
                      <a:endParaRPr lang="es-PA" sz="1100" dirty="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614336"/>
                  </a:ext>
                </a:extLst>
              </a:tr>
              <a:tr h="1872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Paisaje</a:t>
                      </a:r>
                      <a:endParaRPr lang="es-PA" sz="11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-12</a:t>
                      </a:r>
                      <a:endParaRPr lang="es-PA" sz="1100" dirty="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-3</a:t>
                      </a:r>
                      <a:endParaRPr lang="es-PA" sz="1100" dirty="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</a:t>
                      </a:r>
                      <a:endParaRPr lang="es-PA" sz="1100" dirty="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2675511"/>
                  </a:ext>
                </a:extLst>
              </a:tr>
              <a:tr h="1872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TOTAL</a:t>
                      </a:r>
                      <a:endParaRPr lang="es-PA" sz="11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1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-134</a:t>
                      </a:r>
                      <a:endParaRPr lang="es-PA" sz="1100" dirty="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1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-53</a:t>
                      </a:r>
                      <a:endParaRPr lang="es-PA" sz="1100" dirty="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1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81</a:t>
                      </a:r>
                      <a:endParaRPr lang="es-PA" sz="1100" dirty="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3086582"/>
                  </a:ext>
                </a:extLst>
              </a:tr>
            </a:tbl>
          </a:graphicData>
        </a:graphic>
      </p:graphicFrame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496812"/>
              </p:ext>
            </p:extLst>
          </p:nvPr>
        </p:nvGraphicFramePr>
        <p:xfrm>
          <a:off x="4073742" y="3858018"/>
          <a:ext cx="3780077" cy="2841995"/>
        </p:xfrm>
        <a:graphic>
          <a:graphicData uri="http://schemas.openxmlformats.org/drawingml/2006/table">
            <a:tbl>
              <a:tblPr firstRow="1" firstCol="1" bandRow="1"/>
              <a:tblGrid>
                <a:gridCol w="1260663">
                  <a:extLst>
                    <a:ext uri="{9D8B030D-6E8A-4147-A177-3AD203B41FA5}">
                      <a16:colId xmlns:a16="http://schemas.microsoft.com/office/drawing/2014/main" val="4239449673"/>
                    </a:ext>
                  </a:extLst>
                </a:gridCol>
                <a:gridCol w="580668">
                  <a:extLst>
                    <a:ext uri="{9D8B030D-6E8A-4147-A177-3AD203B41FA5}">
                      <a16:colId xmlns:a16="http://schemas.microsoft.com/office/drawing/2014/main" val="962159574"/>
                    </a:ext>
                  </a:extLst>
                </a:gridCol>
                <a:gridCol w="902201">
                  <a:extLst>
                    <a:ext uri="{9D8B030D-6E8A-4147-A177-3AD203B41FA5}">
                      <a16:colId xmlns:a16="http://schemas.microsoft.com/office/drawing/2014/main" val="4204313593"/>
                    </a:ext>
                  </a:extLst>
                </a:gridCol>
                <a:gridCol w="1036545">
                  <a:extLst>
                    <a:ext uri="{9D8B030D-6E8A-4147-A177-3AD203B41FA5}">
                      <a16:colId xmlns:a16="http://schemas.microsoft.com/office/drawing/2014/main" val="2022236532"/>
                    </a:ext>
                  </a:extLst>
                </a:gridCol>
              </a:tblGrid>
              <a:tr h="599014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1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CAFE</a:t>
                      </a:r>
                      <a:endParaRPr lang="es-PA" sz="1100" dirty="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100" b="1" dirty="0">
                          <a:effectLst/>
                          <a:latin typeface="Calibri" panose="020F0502020204030204" pitchFamily="34" charset="0"/>
                          <a:ea typeface="Batang"/>
                          <a:cs typeface="Times New Roman" panose="02020603050405020304" pitchFamily="18" charset="0"/>
                        </a:rPr>
                        <a:t>Resumen Comparativo de la Matriz de </a:t>
                      </a:r>
                      <a:r>
                        <a:rPr lang="es-NI" sz="1100" b="1" dirty="0" err="1">
                          <a:effectLst/>
                          <a:latin typeface="Calibri" panose="020F0502020204030204" pitchFamily="34" charset="0"/>
                          <a:ea typeface="Batang"/>
                          <a:cs typeface="Times New Roman" panose="02020603050405020304" pitchFamily="18" charset="0"/>
                        </a:rPr>
                        <a:t>Leopold</a:t>
                      </a:r>
                      <a:r>
                        <a:rPr lang="es-NI" sz="1100" b="1" dirty="0">
                          <a:effectLst/>
                          <a:latin typeface="Calibri" panose="020F0502020204030204" pitchFamily="34" charset="0"/>
                          <a:ea typeface="Batang"/>
                          <a:cs typeface="Times New Roman" panose="02020603050405020304" pitchFamily="18" charset="0"/>
                        </a:rPr>
                        <a:t> Tecnología del Productor Versus PMARO</a:t>
                      </a:r>
                      <a:endParaRPr lang="es-PA" sz="1100" dirty="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2108382"/>
                  </a:ext>
                </a:extLst>
              </a:tr>
              <a:tr h="3963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Factores</a:t>
                      </a:r>
                      <a:endParaRPr lang="es-PA" sz="11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Productor</a:t>
                      </a:r>
                      <a:endParaRPr lang="es-PA" sz="1100" dirty="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PMARO</a:t>
                      </a:r>
                      <a:endParaRPr lang="es-PA" sz="1100" dirty="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Contribución PMARO</a:t>
                      </a:r>
                      <a:endParaRPr lang="es-PA" sz="1100" dirty="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1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5198553"/>
                  </a:ext>
                </a:extLst>
              </a:tr>
              <a:tr h="2152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Aire</a:t>
                      </a:r>
                      <a:endParaRPr lang="es-PA" sz="1100" dirty="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-15</a:t>
                      </a:r>
                      <a:endParaRPr lang="es-PA" sz="1100" dirty="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</a:t>
                      </a:r>
                      <a:endParaRPr lang="es-PA" sz="1100" dirty="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21</a:t>
                      </a:r>
                      <a:endParaRPr lang="es-PA" sz="1100" dirty="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1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3727071"/>
                  </a:ext>
                </a:extLst>
              </a:tr>
              <a:tr h="2152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Suelo</a:t>
                      </a:r>
                      <a:endParaRPr lang="es-PA" sz="11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23</a:t>
                      </a:r>
                      <a:endParaRPr lang="es-PA" sz="1100" dirty="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55</a:t>
                      </a:r>
                      <a:endParaRPr lang="es-PA" sz="1100" dirty="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32</a:t>
                      </a:r>
                      <a:endParaRPr lang="es-PA" sz="1100" dirty="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1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3743663"/>
                  </a:ext>
                </a:extLst>
              </a:tr>
              <a:tr h="2152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Agua</a:t>
                      </a:r>
                      <a:endParaRPr lang="es-PA" sz="11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-40</a:t>
                      </a:r>
                      <a:endParaRPr lang="es-PA" sz="1100" dirty="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-24</a:t>
                      </a:r>
                      <a:endParaRPr lang="es-PA" sz="1100" dirty="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16</a:t>
                      </a:r>
                      <a:endParaRPr lang="es-PA" sz="1100" dirty="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1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5280388"/>
                  </a:ext>
                </a:extLst>
              </a:tr>
              <a:tr h="2152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Flora</a:t>
                      </a:r>
                      <a:endParaRPr lang="es-PA" sz="11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-30</a:t>
                      </a:r>
                      <a:endParaRPr lang="es-PA" sz="1100" dirty="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-15</a:t>
                      </a:r>
                      <a:endParaRPr lang="es-PA" sz="1100" dirty="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15</a:t>
                      </a:r>
                      <a:endParaRPr lang="es-PA" sz="1100" dirty="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1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6833092"/>
                  </a:ext>
                </a:extLst>
              </a:tr>
              <a:tr h="2152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Fauna </a:t>
                      </a:r>
                      <a:endParaRPr lang="es-PA" sz="11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-27</a:t>
                      </a:r>
                      <a:endParaRPr lang="es-PA" sz="1100" dirty="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es-PA" sz="1100" dirty="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27</a:t>
                      </a:r>
                      <a:endParaRPr lang="es-PA" sz="1100" dirty="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1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0325623"/>
                  </a:ext>
                </a:extLst>
              </a:tr>
              <a:tr h="2152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Empleo</a:t>
                      </a:r>
                      <a:endParaRPr lang="es-PA" sz="11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32</a:t>
                      </a:r>
                      <a:endParaRPr lang="es-PA" sz="1100" dirty="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42</a:t>
                      </a:r>
                      <a:endParaRPr lang="es-PA" sz="1100" dirty="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</a:t>
                      </a:r>
                      <a:endParaRPr lang="es-PA" sz="1100" dirty="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1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027983"/>
                  </a:ext>
                </a:extLst>
              </a:tr>
              <a:tr h="3401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Riesgo para la Salud</a:t>
                      </a:r>
                      <a:endParaRPr lang="es-PA" sz="11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-24</a:t>
                      </a:r>
                      <a:endParaRPr lang="es-PA" sz="1100" dirty="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-12</a:t>
                      </a:r>
                      <a:endParaRPr lang="es-PA" sz="1100" dirty="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</a:t>
                      </a:r>
                      <a:endParaRPr lang="es-PA" sz="1100" dirty="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1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2889533"/>
                  </a:ext>
                </a:extLst>
              </a:tr>
              <a:tr h="2152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TOTAL</a:t>
                      </a:r>
                      <a:endParaRPr lang="es-PA" sz="11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1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-81</a:t>
                      </a:r>
                      <a:endParaRPr lang="es-PA" sz="1100" dirty="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1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52</a:t>
                      </a:r>
                      <a:endParaRPr lang="es-PA" sz="1100" dirty="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1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133</a:t>
                      </a:r>
                      <a:endParaRPr lang="es-PA" sz="1100" dirty="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1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0330240"/>
                  </a:ext>
                </a:extLst>
              </a:tr>
            </a:tbl>
          </a:graphicData>
        </a:graphic>
      </p:graphicFrame>
      <p:graphicFrame>
        <p:nvGraphicFramePr>
          <p:cNvPr id="11" name="Tab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1099609"/>
              </p:ext>
            </p:extLst>
          </p:nvPr>
        </p:nvGraphicFramePr>
        <p:xfrm>
          <a:off x="7928968" y="3883072"/>
          <a:ext cx="4171174" cy="2816943"/>
        </p:xfrm>
        <a:graphic>
          <a:graphicData uri="http://schemas.openxmlformats.org/drawingml/2006/table">
            <a:tbl>
              <a:tblPr firstRow="1" firstCol="1" bandRow="1"/>
              <a:tblGrid>
                <a:gridCol w="950449">
                  <a:extLst>
                    <a:ext uri="{9D8B030D-6E8A-4147-A177-3AD203B41FA5}">
                      <a16:colId xmlns:a16="http://schemas.microsoft.com/office/drawing/2014/main" val="221172337"/>
                    </a:ext>
                  </a:extLst>
                </a:gridCol>
                <a:gridCol w="902207">
                  <a:extLst>
                    <a:ext uri="{9D8B030D-6E8A-4147-A177-3AD203B41FA5}">
                      <a16:colId xmlns:a16="http://schemas.microsoft.com/office/drawing/2014/main" val="1618276830"/>
                    </a:ext>
                  </a:extLst>
                </a:gridCol>
                <a:gridCol w="864044">
                  <a:extLst>
                    <a:ext uri="{9D8B030D-6E8A-4147-A177-3AD203B41FA5}">
                      <a16:colId xmlns:a16="http://schemas.microsoft.com/office/drawing/2014/main" val="3118034176"/>
                    </a:ext>
                  </a:extLst>
                </a:gridCol>
                <a:gridCol w="1454474">
                  <a:extLst>
                    <a:ext uri="{9D8B030D-6E8A-4147-A177-3AD203B41FA5}">
                      <a16:colId xmlns:a16="http://schemas.microsoft.com/office/drawing/2014/main" val="2528483504"/>
                    </a:ext>
                  </a:extLst>
                </a:gridCol>
              </a:tblGrid>
              <a:tr h="585496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1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CACAO</a:t>
                      </a:r>
                      <a:endParaRPr lang="es-PA" sz="1100" dirty="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100" b="1" dirty="0">
                          <a:effectLst/>
                          <a:latin typeface="Calibri" panose="020F0502020204030204" pitchFamily="34" charset="0"/>
                          <a:ea typeface="Batang"/>
                          <a:cs typeface="Times New Roman" panose="02020603050405020304" pitchFamily="18" charset="0"/>
                        </a:rPr>
                        <a:t>Resumen Comparativo de la Matriz de </a:t>
                      </a:r>
                      <a:r>
                        <a:rPr lang="es-NI" sz="1100" b="1" dirty="0" err="1">
                          <a:effectLst/>
                          <a:latin typeface="Calibri" panose="020F0502020204030204" pitchFamily="34" charset="0"/>
                          <a:ea typeface="Batang"/>
                          <a:cs typeface="Times New Roman" panose="02020603050405020304" pitchFamily="18" charset="0"/>
                        </a:rPr>
                        <a:t>Leopold</a:t>
                      </a:r>
                      <a:r>
                        <a:rPr lang="es-NI" sz="1100" b="1" dirty="0">
                          <a:effectLst/>
                          <a:latin typeface="Calibri" panose="020F0502020204030204" pitchFamily="34" charset="0"/>
                          <a:ea typeface="Batang"/>
                          <a:cs typeface="Times New Roman" panose="02020603050405020304" pitchFamily="18" charset="0"/>
                        </a:rPr>
                        <a:t> Tecnología del Productor Versus PMARO</a:t>
                      </a:r>
                      <a:endParaRPr lang="es-PA" sz="1100" dirty="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7748283"/>
                  </a:ext>
                </a:extLst>
              </a:tr>
              <a:tr h="3903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Factores</a:t>
                      </a:r>
                      <a:endParaRPr lang="es-PA" sz="11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Productores</a:t>
                      </a:r>
                      <a:endParaRPr lang="es-PA" sz="1100" dirty="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PMARO</a:t>
                      </a:r>
                      <a:endParaRPr lang="es-PA" sz="1100" dirty="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Contribución PMARO</a:t>
                      </a:r>
                      <a:endParaRPr lang="es-PA" sz="1100" dirty="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1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6969988"/>
                  </a:ext>
                </a:extLst>
              </a:tr>
              <a:tr h="2072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Aire</a:t>
                      </a:r>
                      <a:endParaRPr lang="es-PA" sz="11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</a:t>
                      </a:r>
                      <a:endParaRPr lang="es-PA" sz="1100" dirty="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73</a:t>
                      </a:r>
                      <a:endParaRPr lang="es-PA" sz="1100" dirty="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70</a:t>
                      </a:r>
                      <a:endParaRPr lang="es-PA" sz="1100" dirty="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1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2302514"/>
                  </a:ext>
                </a:extLst>
              </a:tr>
              <a:tr h="2072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Suelo</a:t>
                      </a:r>
                      <a:endParaRPr lang="es-PA" sz="11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</a:t>
                      </a:r>
                      <a:endParaRPr lang="es-PA" sz="1100" dirty="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166</a:t>
                      </a:r>
                      <a:endParaRPr lang="es-PA" sz="1100" dirty="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154</a:t>
                      </a:r>
                      <a:endParaRPr lang="es-PA" sz="1100" dirty="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1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0759380"/>
                  </a:ext>
                </a:extLst>
              </a:tr>
              <a:tr h="2072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Agua</a:t>
                      </a:r>
                      <a:endParaRPr lang="es-PA" sz="1100" dirty="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</a:t>
                      </a:r>
                      <a:endParaRPr lang="es-PA" sz="1100" dirty="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166</a:t>
                      </a:r>
                      <a:endParaRPr lang="es-PA" sz="1100" dirty="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154</a:t>
                      </a:r>
                      <a:endParaRPr lang="es-PA" sz="1100" dirty="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1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4572252"/>
                  </a:ext>
                </a:extLst>
              </a:tr>
              <a:tr h="2072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Flora</a:t>
                      </a:r>
                      <a:endParaRPr lang="es-PA" sz="11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</a:t>
                      </a:r>
                      <a:endParaRPr lang="es-PA" sz="1100" dirty="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18</a:t>
                      </a:r>
                      <a:endParaRPr lang="es-PA" sz="1100" dirty="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15</a:t>
                      </a:r>
                      <a:endParaRPr lang="es-PA" sz="1100" dirty="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1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4858944"/>
                  </a:ext>
                </a:extLst>
              </a:tr>
              <a:tr h="2072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Fauna </a:t>
                      </a:r>
                      <a:endParaRPr lang="es-PA" sz="11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</a:t>
                      </a:r>
                      <a:endParaRPr lang="es-PA" sz="1100" dirty="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19</a:t>
                      </a:r>
                      <a:endParaRPr lang="es-PA" sz="1100" dirty="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16</a:t>
                      </a:r>
                      <a:endParaRPr lang="es-PA" sz="1100" dirty="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1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7026534"/>
                  </a:ext>
                </a:extLst>
              </a:tr>
              <a:tr h="2072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Empleo</a:t>
                      </a:r>
                      <a:endParaRPr lang="es-PA" sz="11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</a:t>
                      </a:r>
                      <a:endParaRPr lang="es-PA" sz="1100" dirty="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130</a:t>
                      </a:r>
                      <a:endParaRPr lang="es-PA" sz="1100" dirty="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126</a:t>
                      </a:r>
                      <a:endParaRPr lang="es-PA" sz="1100" dirty="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1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2064461"/>
                  </a:ext>
                </a:extLst>
              </a:tr>
              <a:tr h="3903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Riesgo para la Salud</a:t>
                      </a:r>
                      <a:endParaRPr lang="es-PA" sz="11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es-PA" sz="1100" dirty="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es-PA" sz="1100" dirty="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es-PA" sz="1100" dirty="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1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5142075"/>
                  </a:ext>
                </a:extLst>
              </a:tr>
              <a:tr h="2072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TOTAL</a:t>
                      </a:r>
                      <a:endParaRPr lang="es-PA" sz="110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37</a:t>
                      </a:r>
                      <a:endParaRPr lang="es-PA" sz="1100" dirty="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572</a:t>
                      </a:r>
                      <a:endParaRPr lang="es-PA" sz="1100" dirty="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NI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535</a:t>
                      </a:r>
                      <a:endParaRPr lang="es-PA" sz="1100" dirty="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1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8366430"/>
                  </a:ext>
                </a:extLst>
              </a:tr>
            </a:tbl>
          </a:graphicData>
        </a:graphic>
      </p:graphicFrame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4268614" y="270668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NI" altLang="es-PA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Batang"/>
                <a:cs typeface="Calibri" panose="020F0502020204030204" pitchFamily="34" charset="0"/>
              </a:rPr>
              <a:t> </a:t>
            </a:r>
            <a:endParaRPr kumimoji="0" lang="es-NI" altLang="es-PA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42411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1903956" y="513567"/>
            <a:ext cx="8605381" cy="5799551"/>
          </a:xfrm>
          <a:prstGeom prst="rect">
            <a:avLst/>
          </a:prstGeom>
          <a:solidFill>
            <a:srgbClr val="A9D18E">
              <a:alpha val="4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pic>
        <p:nvPicPr>
          <p:cNvPr id="2" name="Picture 2" descr="Resultado de imagen de angeles de una al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23"/>
          <a:stretch/>
        </p:blipFill>
        <p:spPr bwMode="auto">
          <a:xfrm>
            <a:off x="2260681" y="903260"/>
            <a:ext cx="7930156" cy="5010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81552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/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667" b="100000" l="27969" r="99375"/>
                    </a14:imgEffect>
                  </a14:imgLayer>
                </a14:imgProps>
              </a:ext>
            </a:extLst>
          </a:blip>
          <a:srcRect l="28506" t="21055"/>
          <a:stretch/>
        </p:blipFill>
        <p:spPr>
          <a:xfrm>
            <a:off x="1200411" y="40532"/>
            <a:ext cx="9666881" cy="5724039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4"/>
          <a:srcRect l="49151" t="92236"/>
          <a:stretch/>
        </p:blipFill>
        <p:spPr>
          <a:xfrm>
            <a:off x="5969977" y="5257802"/>
            <a:ext cx="4916609" cy="444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0493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703389" y="1802423"/>
            <a:ext cx="9724292" cy="3797107"/>
            <a:chOff x="2479431" y="1732085"/>
            <a:chExt cx="9724292" cy="3797107"/>
          </a:xfrm>
        </p:grpSpPr>
        <p:pic>
          <p:nvPicPr>
            <p:cNvPr id="3" name="Picture 4" descr="Resultado de imagen para rastrillo agricol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364" b="94545" l="2186" r="9945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8340262" y="1520953"/>
              <a:ext cx="3506945" cy="42199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4" name="Conector recto 3"/>
            <p:cNvCxnSpPr/>
            <p:nvPr/>
          </p:nvCxnSpPr>
          <p:spPr>
            <a:xfrm>
              <a:off x="7256041" y="3063262"/>
              <a:ext cx="46225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Conector recto 4"/>
            <p:cNvCxnSpPr/>
            <p:nvPr/>
          </p:nvCxnSpPr>
          <p:spPr>
            <a:xfrm>
              <a:off x="7718262" y="3063262"/>
              <a:ext cx="31" cy="29325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onector recto 5"/>
            <p:cNvCxnSpPr/>
            <p:nvPr/>
          </p:nvCxnSpPr>
          <p:spPr>
            <a:xfrm>
              <a:off x="7818382" y="3248277"/>
              <a:ext cx="561752" cy="625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ángulo: esquinas redondeadas 6"/>
            <p:cNvSpPr/>
            <p:nvPr/>
          </p:nvSpPr>
          <p:spPr>
            <a:xfrm>
              <a:off x="2494731" y="1732085"/>
              <a:ext cx="4807369" cy="468325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PA" sz="1400" b="1" dirty="0"/>
                <a:t>Innovación Tecnológica</a:t>
              </a:r>
            </a:p>
          </p:txBody>
        </p:sp>
        <p:sp>
          <p:nvSpPr>
            <p:cNvPr id="8" name="Rectángulo: esquinas redondeadas 7"/>
            <p:cNvSpPr/>
            <p:nvPr/>
          </p:nvSpPr>
          <p:spPr>
            <a:xfrm>
              <a:off x="2479431" y="2262112"/>
              <a:ext cx="4835847" cy="444215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PA" sz="1400" b="1" dirty="0"/>
                <a:t>Asocio y Emprendimiento</a:t>
              </a:r>
            </a:p>
          </p:txBody>
        </p:sp>
        <p:sp>
          <p:nvSpPr>
            <p:cNvPr id="9" name="Rectángulo: esquinas redondeadas 8"/>
            <p:cNvSpPr/>
            <p:nvPr/>
          </p:nvSpPr>
          <p:spPr>
            <a:xfrm>
              <a:off x="2486022" y="2790396"/>
              <a:ext cx="4835847" cy="469202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PA" sz="1600" b="1" dirty="0"/>
                <a:t>Sanidad e Inocuidad</a:t>
              </a:r>
            </a:p>
          </p:txBody>
        </p:sp>
        <p:sp>
          <p:nvSpPr>
            <p:cNvPr id="10" name="Rectángulo: esquinas redondeadas 9"/>
            <p:cNvSpPr/>
            <p:nvPr/>
          </p:nvSpPr>
          <p:spPr>
            <a:xfrm>
              <a:off x="2512351" y="3356519"/>
              <a:ext cx="4835847" cy="452305"/>
            </a:xfrm>
            <a:prstGeom prst="round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PA" sz="1600" b="1" dirty="0"/>
                <a:t>Laboratorios</a:t>
              </a:r>
            </a:p>
          </p:txBody>
        </p:sp>
        <p:sp>
          <p:nvSpPr>
            <p:cNvPr id="11" name="Rectángulo: esquinas redondeadas 10"/>
            <p:cNvSpPr/>
            <p:nvPr/>
          </p:nvSpPr>
          <p:spPr>
            <a:xfrm>
              <a:off x="2499204" y="3892376"/>
              <a:ext cx="4835847" cy="453559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PA" sz="1600" b="1" dirty="0"/>
                <a:t>Cosecha de Agua</a:t>
              </a:r>
            </a:p>
          </p:txBody>
        </p:sp>
        <p:sp>
          <p:nvSpPr>
            <p:cNvPr id="12" name="Rectángulo: esquinas redondeadas 11"/>
            <p:cNvSpPr/>
            <p:nvPr/>
          </p:nvSpPr>
          <p:spPr>
            <a:xfrm>
              <a:off x="2486058" y="4407636"/>
              <a:ext cx="4835847" cy="487524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PA" sz="1400" b="1" dirty="0"/>
                <a:t>Infraestructura y Equipo</a:t>
              </a:r>
            </a:p>
          </p:txBody>
        </p:sp>
        <p:sp>
          <p:nvSpPr>
            <p:cNvPr id="13" name="Rectángulo: esquinas redondeadas 12"/>
            <p:cNvSpPr/>
            <p:nvPr/>
          </p:nvSpPr>
          <p:spPr>
            <a:xfrm>
              <a:off x="2512387" y="4957476"/>
              <a:ext cx="4835847" cy="571716"/>
            </a:xfrm>
            <a:prstGeom prst="round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PA" sz="1600" b="1" dirty="0"/>
                <a:t>Institucionalidad</a:t>
              </a:r>
            </a:p>
          </p:txBody>
        </p:sp>
        <p:cxnSp>
          <p:nvCxnSpPr>
            <p:cNvPr id="14" name="Conector recto 13"/>
            <p:cNvCxnSpPr/>
            <p:nvPr/>
          </p:nvCxnSpPr>
          <p:spPr>
            <a:xfrm>
              <a:off x="7348144" y="1968822"/>
              <a:ext cx="63162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ector recto 14"/>
            <p:cNvCxnSpPr/>
            <p:nvPr/>
          </p:nvCxnSpPr>
          <p:spPr>
            <a:xfrm>
              <a:off x="7979765" y="1968822"/>
              <a:ext cx="0" cy="109039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recto 15"/>
            <p:cNvCxnSpPr/>
            <p:nvPr/>
          </p:nvCxnSpPr>
          <p:spPr>
            <a:xfrm>
              <a:off x="7979765" y="3059218"/>
              <a:ext cx="387222" cy="142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ector recto 16"/>
            <p:cNvCxnSpPr>
              <a:stCxn id="8" idx="3"/>
            </p:cNvCxnSpPr>
            <p:nvPr/>
          </p:nvCxnSpPr>
          <p:spPr>
            <a:xfrm flipV="1">
              <a:off x="7315278" y="2481713"/>
              <a:ext cx="503103" cy="250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cto 17"/>
            <p:cNvCxnSpPr/>
            <p:nvPr/>
          </p:nvCxnSpPr>
          <p:spPr>
            <a:xfrm>
              <a:off x="7818382" y="2481713"/>
              <a:ext cx="0" cy="77788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recto 18"/>
            <p:cNvCxnSpPr/>
            <p:nvPr/>
          </p:nvCxnSpPr>
          <p:spPr>
            <a:xfrm>
              <a:off x="7718262" y="3356520"/>
              <a:ext cx="661872" cy="1382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ector recto 19"/>
            <p:cNvCxnSpPr>
              <a:stCxn id="10" idx="3"/>
            </p:cNvCxnSpPr>
            <p:nvPr/>
          </p:nvCxnSpPr>
          <p:spPr>
            <a:xfrm>
              <a:off x="7348198" y="3582671"/>
              <a:ext cx="153952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ector: angular 20"/>
            <p:cNvCxnSpPr>
              <a:stCxn id="11" idx="3"/>
            </p:cNvCxnSpPr>
            <p:nvPr/>
          </p:nvCxnSpPr>
          <p:spPr>
            <a:xfrm flipV="1">
              <a:off x="7335051" y="3892377"/>
              <a:ext cx="1252932" cy="226779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ector recto 21"/>
            <p:cNvCxnSpPr/>
            <p:nvPr/>
          </p:nvCxnSpPr>
          <p:spPr>
            <a:xfrm>
              <a:off x="8097216" y="4057453"/>
              <a:ext cx="979" cy="56079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ector recto 22"/>
            <p:cNvCxnSpPr/>
            <p:nvPr/>
          </p:nvCxnSpPr>
          <p:spPr>
            <a:xfrm>
              <a:off x="8089466" y="4057453"/>
              <a:ext cx="46225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ector recto 23"/>
            <p:cNvCxnSpPr/>
            <p:nvPr/>
          </p:nvCxnSpPr>
          <p:spPr>
            <a:xfrm>
              <a:off x="7335052" y="4618243"/>
              <a:ext cx="762164" cy="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ector recto 24"/>
            <p:cNvCxnSpPr/>
            <p:nvPr/>
          </p:nvCxnSpPr>
          <p:spPr>
            <a:xfrm flipV="1">
              <a:off x="7302100" y="5211752"/>
              <a:ext cx="960581" cy="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ector recto 25"/>
            <p:cNvCxnSpPr/>
            <p:nvPr/>
          </p:nvCxnSpPr>
          <p:spPr>
            <a:xfrm>
              <a:off x="8266608" y="4221147"/>
              <a:ext cx="233633" cy="995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ector recto 26"/>
            <p:cNvCxnSpPr/>
            <p:nvPr/>
          </p:nvCxnSpPr>
          <p:spPr>
            <a:xfrm>
              <a:off x="8274420" y="4237999"/>
              <a:ext cx="981" cy="97375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049397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/>
          </p:cNvPr>
          <p:cNvPicPr>
            <a:picLocks noChangeAspect="1"/>
          </p:cNvPicPr>
          <p:nvPr/>
        </p:nvPicPr>
        <p:blipFill rotWithShape="1">
          <a:blip r:embed="rId2"/>
          <a:srcRect l="61274"/>
          <a:stretch/>
        </p:blipFill>
        <p:spPr>
          <a:xfrm>
            <a:off x="3213371" y="536390"/>
            <a:ext cx="7627544" cy="6321610"/>
          </a:xfrm>
          <a:prstGeom prst="rect">
            <a:avLst/>
          </a:prstGeom>
        </p:spPr>
      </p:pic>
      <p:sp>
        <p:nvSpPr>
          <p:cNvPr id="3" name="CuadroTexto 2">
            <a:extLst/>
          </p:cNvPr>
          <p:cNvSpPr txBox="1"/>
          <p:nvPr/>
        </p:nvSpPr>
        <p:spPr>
          <a:xfrm>
            <a:off x="3648809" y="135622"/>
            <a:ext cx="3710354" cy="369332"/>
          </a:xfrm>
          <a:prstGeom prst="rect">
            <a:avLst/>
          </a:prstGeom>
          <a:solidFill>
            <a:schemeClr val="accent2">
              <a:lumMod val="60000"/>
              <a:lumOff val="40000"/>
              <a:shade val="30000"/>
              <a:satMod val="11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PA" b="1" dirty="0">
                <a:solidFill>
                  <a:schemeClr val="bg1"/>
                </a:solidFill>
              </a:rPr>
              <a:t>Impacto Económico Social Ambiental</a:t>
            </a:r>
          </a:p>
        </p:txBody>
      </p:sp>
    </p:spTree>
    <p:extLst>
      <p:ext uri="{BB962C8B-B14F-4D97-AF65-F5344CB8AC3E}">
        <p14:creationId xmlns:p14="http://schemas.microsoft.com/office/powerpoint/2010/main" val="12964062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7384" t="45643" r="8804" b="17268"/>
          <a:stretch/>
        </p:blipFill>
        <p:spPr>
          <a:xfrm>
            <a:off x="375119" y="1793632"/>
            <a:ext cx="1538163" cy="704726"/>
          </a:xfrm>
          <a:prstGeom prst="rect">
            <a:avLst/>
          </a:prstGeom>
          <a:ln>
            <a:noFill/>
          </a:ln>
        </p:spPr>
      </p:pic>
      <p:pic>
        <p:nvPicPr>
          <p:cNvPr id="219" name="Imagen 218"/>
          <p:cNvPicPr>
            <a:picLocks noChangeAspect="1"/>
          </p:cNvPicPr>
          <p:nvPr/>
        </p:nvPicPr>
        <p:blipFill rotWithShape="1">
          <a:blip r:embed="rId2"/>
          <a:srcRect l="6673" t="4755" r="7621" b="58602"/>
          <a:stretch/>
        </p:blipFill>
        <p:spPr>
          <a:xfrm>
            <a:off x="376284" y="4346673"/>
            <a:ext cx="1566204" cy="693261"/>
          </a:xfrm>
          <a:prstGeom prst="rect">
            <a:avLst/>
          </a:prstGeom>
          <a:ln>
            <a:noFill/>
          </a:ln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/>
          <a:srcRect l="24308" r="35319" b="64108"/>
          <a:stretch/>
        </p:blipFill>
        <p:spPr>
          <a:xfrm>
            <a:off x="8452947" y="6081202"/>
            <a:ext cx="770183" cy="668995"/>
          </a:xfrm>
          <a:prstGeom prst="rect">
            <a:avLst/>
          </a:prstGeom>
          <a:ln>
            <a:noFill/>
          </a:ln>
        </p:spPr>
      </p:pic>
      <p:pic>
        <p:nvPicPr>
          <p:cNvPr id="220" name="Imagen 219"/>
          <p:cNvPicPr>
            <a:picLocks noChangeAspect="1"/>
          </p:cNvPicPr>
          <p:nvPr/>
        </p:nvPicPr>
        <p:blipFill rotWithShape="1">
          <a:blip r:embed="rId3"/>
          <a:srcRect l="1" r="76379" b="64796"/>
          <a:stretch/>
        </p:blipFill>
        <p:spPr>
          <a:xfrm>
            <a:off x="4410875" y="6081454"/>
            <a:ext cx="844771" cy="714291"/>
          </a:xfrm>
          <a:prstGeom prst="rect">
            <a:avLst/>
          </a:prstGeom>
          <a:ln>
            <a:noFill/>
          </a:ln>
        </p:spPr>
      </p:pic>
      <p:grpSp>
        <p:nvGrpSpPr>
          <p:cNvPr id="3" name="Grupo 2"/>
          <p:cNvGrpSpPr/>
          <p:nvPr/>
        </p:nvGrpSpPr>
        <p:grpSpPr>
          <a:xfrm>
            <a:off x="2285299" y="1048616"/>
            <a:ext cx="9800939" cy="5206881"/>
            <a:chOff x="2285299" y="1048616"/>
            <a:chExt cx="9800939" cy="5206881"/>
          </a:xfrm>
        </p:grpSpPr>
        <p:cxnSp>
          <p:nvCxnSpPr>
            <p:cNvPr id="6" name="Conector recto 5"/>
            <p:cNvCxnSpPr>
              <a:cxnSpLocks/>
            </p:cNvCxnSpPr>
            <p:nvPr/>
          </p:nvCxnSpPr>
          <p:spPr>
            <a:xfrm>
              <a:off x="6320330" y="1401190"/>
              <a:ext cx="0" cy="425720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ector recto 51"/>
            <p:cNvCxnSpPr>
              <a:cxnSpLocks/>
            </p:cNvCxnSpPr>
            <p:nvPr/>
          </p:nvCxnSpPr>
          <p:spPr>
            <a:xfrm flipH="1">
              <a:off x="2832392" y="3618461"/>
              <a:ext cx="7056882" cy="1394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ector recto 55"/>
            <p:cNvCxnSpPr>
              <a:cxnSpLocks/>
            </p:cNvCxnSpPr>
            <p:nvPr/>
          </p:nvCxnSpPr>
          <p:spPr>
            <a:xfrm flipH="1" flipV="1">
              <a:off x="2831553" y="5679786"/>
              <a:ext cx="7057721" cy="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ector recto 56"/>
            <p:cNvCxnSpPr>
              <a:cxnSpLocks/>
              <a:stCxn id="8" idx="2"/>
            </p:cNvCxnSpPr>
            <p:nvPr/>
          </p:nvCxnSpPr>
          <p:spPr>
            <a:xfrm>
              <a:off x="2831553" y="1390685"/>
              <a:ext cx="14401" cy="430403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Elipse 20"/>
            <p:cNvSpPr/>
            <p:nvPr/>
          </p:nvSpPr>
          <p:spPr>
            <a:xfrm>
              <a:off x="3970560" y="4120793"/>
              <a:ext cx="1392804" cy="130183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A" sz="1200">
                <a:solidFill>
                  <a:schemeClr val="tx1"/>
                </a:solidFill>
              </a:endParaRPr>
            </a:p>
          </p:txBody>
        </p:sp>
        <p:sp>
          <p:nvSpPr>
            <p:cNvPr id="59" name="Elipse 58"/>
            <p:cNvSpPr/>
            <p:nvPr/>
          </p:nvSpPr>
          <p:spPr>
            <a:xfrm>
              <a:off x="7918570" y="4606893"/>
              <a:ext cx="429817" cy="498205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A" sz="1200">
                <a:solidFill>
                  <a:schemeClr val="tx1"/>
                </a:solidFill>
              </a:endParaRPr>
            </a:p>
          </p:txBody>
        </p:sp>
        <p:sp>
          <p:nvSpPr>
            <p:cNvPr id="24" name="Elipse 23"/>
            <p:cNvSpPr/>
            <p:nvPr/>
          </p:nvSpPr>
          <p:spPr>
            <a:xfrm flipH="1">
              <a:off x="4370184" y="4499769"/>
              <a:ext cx="35373" cy="3706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A" sz="1200">
                <a:solidFill>
                  <a:schemeClr val="tx1"/>
                </a:solidFill>
              </a:endParaRPr>
            </a:p>
          </p:txBody>
        </p:sp>
        <p:sp>
          <p:nvSpPr>
            <p:cNvPr id="61" name="Elipse 60"/>
            <p:cNvSpPr/>
            <p:nvPr/>
          </p:nvSpPr>
          <p:spPr>
            <a:xfrm flipH="1">
              <a:off x="4488095" y="4623323"/>
              <a:ext cx="35373" cy="3706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A" sz="1200">
                <a:solidFill>
                  <a:schemeClr val="tx1"/>
                </a:solidFill>
              </a:endParaRPr>
            </a:p>
          </p:txBody>
        </p:sp>
        <p:sp>
          <p:nvSpPr>
            <p:cNvPr id="62" name="Elipse 61"/>
            <p:cNvSpPr/>
            <p:nvPr/>
          </p:nvSpPr>
          <p:spPr>
            <a:xfrm flipH="1">
              <a:off x="4606007" y="4746878"/>
              <a:ext cx="35373" cy="3706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A" sz="1200">
                <a:solidFill>
                  <a:schemeClr val="tx1"/>
                </a:solidFill>
              </a:endParaRPr>
            </a:p>
          </p:txBody>
        </p:sp>
        <p:sp>
          <p:nvSpPr>
            <p:cNvPr id="63" name="Elipse 62"/>
            <p:cNvSpPr/>
            <p:nvPr/>
          </p:nvSpPr>
          <p:spPr>
            <a:xfrm flipH="1">
              <a:off x="4723919" y="4870431"/>
              <a:ext cx="35373" cy="3706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A" sz="1200">
                <a:solidFill>
                  <a:schemeClr val="tx1"/>
                </a:solidFill>
              </a:endParaRPr>
            </a:p>
          </p:txBody>
        </p:sp>
        <p:sp>
          <p:nvSpPr>
            <p:cNvPr id="64" name="Elipse 63"/>
            <p:cNvSpPr/>
            <p:nvPr/>
          </p:nvSpPr>
          <p:spPr>
            <a:xfrm flipH="1">
              <a:off x="4841829" y="4993985"/>
              <a:ext cx="35373" cy="3706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A" sz="1200">
                <a:solidFill>
                  <a:schemeClr val="tx1"/>
                </a:solidFill>
              </a:endParaRPr>
            </a:p>
          </p:txBody>
        </p:sp>
        <p:sp>
          <p:nvSpPr>
            <p:cNvPr id="65" name="Elipse 64"/>
            <p:cNvSpPr/>
            <p:nvPr/>
          </p:nvSpPr>
          <p:spPr>
            <a:xfrm flipH="1">
              <a:off x="4959741" y="5117539"/>
              <a:ext cx="35373" cy="3706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A" sz="1200">
                <a:solidFill>
                  <a:schemeClr val="tx1"/>
                </a:solidFill>
              </a:endParaRPr>
            </a:p>
          </p:txBody>
        </p:sp>
        <p:sp>
          <p:nvSpPr>
            <p:cNvPr id="66" name="Elipse 65"/>
            <p:cNvSpPr/>
            <p:nvPr/>
          </p:nvSpPr>
          <p:spPr>
            <a:xfrm flipH="1">
              <a:off x="5077652" y="5241093"/>
              <a:ext cx="35373" cy="3706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A" sz="1200">
                <a:solidFill>
                  <a:schemeClr val="tx1"/>
                </a:solidFill>
              </a:endParaRPr>
            </a:p>
          </p:txBody>
        </p:sp>
        <p:grpSp>
          <p:nvGrpSpPr>
            <p:cNvPr id="26" name="Grupo 25"/>
            <p:cNvGrpSpPr/>
            <p:nvPr/>
          </p:nvGrpSpPr>
          <p:grpSpPr>
            <a:xfrm rot="4941589">
              <a:off x="4257319" y="4489643"/>
              <a:ext cx="778389" cy="742842"/>
              <a:chOff x="4334540" y="3706770"/>
              <a:chExt cx="960119" cy="960119"/>
            </a:xfrm>
          </p:grpSpPr>
          <p:sp>
            <p:nvSpPr>
              <p:cNvPr id="68" name="Elipse 67"/>
              <p:cNvSpPr/>
              <p:nvPr/>
            </p:nvSpPr>
            <p:spPr>
              <a:xfrm flipH="1">
                <a:off x="4334540" y="3706770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A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72" name="Elipse 71"/>
              <p:cNvSpPr/>
              <p:nvPr/>
            </p:nvSpPr>
            <p:spPr>
              <a:xfrm flipH="1">
                <a:off x="4486940" y="3859170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A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73" name="Elipse 72"/>
              <p:cNvSpPr/>
              <p:nvPr/>
            </p:nvSpPr>
            <p:spPr>
              <a:xfrm flipH="1">
                <a:off x="4639340" y="4011570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A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75" name="Elipse 74"/>
              <p:cNvSpPr/>
              <p:nvPr/>
            </p:nvSpPr>
            <p:spPr>
              <a:xfrm flipH="1">
                <a:off x="4791740" y="4163970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A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76" name="Elipse 75"/>
              <p:cNvSpPr/>
              <p:nvPr/>
            </p:nvSpPr>
            <p:spPr>
              <a:xfrm flipH="1">
                <a:off x="4944140" y="4316370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A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78" name="Elipse 77"/>
              <p:cNvSpPr/>
              <p:nvPr/>
            </p:nvSpPr>
            <p:spPr>
              <a:xfrm flipH="1">
                <a:off x="5096540" y="4468770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A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80" name="Elipse 79"/>
              <p:cNvSpPr/>
              <p:nvPr/>
            </p:nvSpPr>
            <p:spPr>
              <a:xfrm flipH="1">
                <a:off x="5248940" y="4621170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A" sz="120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81" name="Grupo 80"/>
            <p:cNvGrpSpPr/>
            <p:nvPr/>
          </p:nvGrpSpPr>
          <p:grpSpPr>
            <a:xfrm rot="7958698">
              <a:off x="4329587" y="4437829"/>
              <a:ext cx="778389" cy="742842"/>
              <a:chOff x="4334540" y="3706770"/>
              <a:chExt cx="960119" cy="960119"/>
            </a:xfrm>
          </p:grpSpPr>
          <p:sp>
            <p:nvSpPr>
              <p:cNvPr id="83" name="Elipse 82"/>
              <p:cNvSpPr/>
              <p:nvPr/>
            </p:nvSpPr>
            <p:spPr>
              <a:xfrm flipH="1">
                <a:off x="4334540" y="3706770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A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84" name="Elipse 83"/>
              <p:cNvSpPr/>
              <p:nvPr/>
            </p:nvSpPr>
            <p:spPr>
              <a:xfrm flipH="1">
                <a:off x="4486940" y="3859170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A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85" name="Elipse 84"/>
              <p:cNvSpPr/>
              <p:nvPr/>
            </p:nvSpPr>
            <p:spPr>
              <a:xfrm flipH="1">
                <a:off x="4639340" y="4011570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A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86" name="Elipse 85"/>
              <p:cNvSpPr/>
              <p:nvPr/>
            </p:nvSpPr>
            <p:spPr>
              <a:xfrm flipH="1">
                <a:off x="4791740" y="4163970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A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88" name="Elipse 87"/>
              <p:cNvSpPr/>
              <p:nvPr/>
            </p:nvSpPr>
            <p:spPr>
              <a:xfrm flipH="1">
                <a:off x="4944140" y="4316370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A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89" name="Elipse 88"/>
              <p:cNvSpPr/>
              <p:nvPr/>
            </p:nvSpPr>
            <p:spPr>
              <a:xfrm flipH="1">
                <a:off x="5096540" y="4468770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A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91" name="Elipse 90"/>
              <p:cNvSpPr/>
              <p:nvPr/>
            </p:nvSpPr>
            <p:spPr>
              <a:xfrm flipH="1">
                <a:off x="5248940" y="4621170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A" sz="120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92" name="Grupo 91"/>
            <p:cNvGrpSpPr/>
            <p:nvPr/>
          </p:nvGrpSpPr>
          <p:grpSpPr>
            <a:xfrm rot="2508008">
              <a:off x="4271288" y="4443969"/>
              <a:ext cx="742842" cy="778389"/>
              <a:chOff x="4334540" y="3706770"/>
              <a:chExt cx="960119" cy="960119"/>
            </a:xfrm>
          </p:grpSpPr>
          <p:sp>
            <p:nvSpPr>
              <p:cNvPr id="93" name="Elipse 92"/>
              <p:cNvSpPr/>
              <p:nvPr/>
            </p:nvSpPr>
            <p:spPr>
              <a:xfrm flipH="1">
                <a:off x="4334540" y="3706770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A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94" name="Elipse 93"/>
              <p:cNvSpPr/>
              <p:nvPr/>
            </p:nvSpPr>
            <p:spPr>
              <a:xfrm flipH="1">
                <a:off x="4486940" y="3859170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A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95" name="Elipse 94"/>
              <p:cNvSpPr/>
              <p:nvPr/>
            </p:nvSpPr>
            <p:spPr>
              <a:xfrm flipH="1">
                <a:off x="4639340" y="4011570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A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96" name="Elipse 95"/>
              <p:cNvSpPr/>
              <p:nvPr/>
            </p:nvSpPr>
            <p:spPr>
              <a:xfrm flipH="1">
                <a:off x="4791740" y="4163970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A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97" name="Elipse 96"/>
              <p:cNvSpPr/>
              <p:nvPr/>
            </p:nvSpPr>
            <p:spPr>
              <a:xfrm flipH="1">
                <a:off x="4944140" y="4316370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A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98" name="Elipse 97"/>
              <p:cNvSpPr/>
              <p:nvPr/>
            </p:nvSpPr>
            <p:spPr>
              <a:xfrm flipH="1">
                <a:off x="5096540" y="4468770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A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99" name="Elipse 98"/>
              <p:cNvSpPr/>
              <p:nvPr/>
            </p:nvSpPr>
            <p:spPr>
              <a:xfrm flipH="1">
                <a:off x="5248940" y="4621170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A" sz="120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0" name="Grupo 99"/>
            <p:cNvGrpSpPr/>
            <p:nvPr/>
          </p:nvGrpSpPr>
          <p:grpSpPr>
            <a:xfrm rot="3781220">
              <a:off x="4238300" y="4453774"/>
              <a:ext cx="778389" cy="742842"/>
              <a:chOff x="4334540" y="3706770"/>
              <a:chExt cx="960119" cy="960119"/>
            </a:xfrm>
          </p:grpSpPr>
          <p:sp>
            <p:nvSpPr>
              <p:cNvPr id="110" name="Elipse 109"/>
              <p:cNvSpPr/>
              <p:nvPr/>
            </p:nvSpPr>
            <p:spPr>
              <a:xfrm flipH="1">
                <a:off x="4334540" y="3706770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A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112" name="Elipse 111"/>
              <p:cNvSpPr/>
              <p:nvPr/>
            </p:nvSpPr>
            <p:spPr>
              <a:xfrm flipH="1">
                <a:off x="4486940" y="3859170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A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114" name="Elipse 113"/>
              <p:cNvSpPr/>
              <p:nvPr/>
            </p:nvSpPr>
            <p:spPr>
              <a:xfrm flipH="1">
                <a:off x="4639340" y="4011570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A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115" name="Elipse 114"/>
              <p:cNvSpPr/>
              <p:nvPr/>
            </p:nvSpPr>
            <p:spPr>
              <a:xfrm flipH="1">
                <a:off x="4791740" y="4163970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A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116" name="Elipse 115"/>
              <p:cNvSpPr/>
              <p:nvPr/>
            </p:nvSpPr>
            <p:spPr>
              <a:xfrm flipH="1">
                <a:off x="4944140" y="4316370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A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117" name="Elipse 116"/>
              <p:cNvSpPr/>
              <p:nvPr/>
            </p:nvSpPr>
            <p:spPr>
              <a:xfrm flipH="1">
                <a:off x="5096540" y="4468770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A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118" name="Elipse 117"/>
              <p:cNvSpPr/>
              <p:nvPr/>
            </p:nvSpPr>
            <p:spPr>
              <a:xfrm flipH="1">
                <a:off x="5248940" y="4621170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A" sz="120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19" name="Grupo 118"/>
            <p:cNvGrpSpPr/>
            <p:nvPr/>
          </p:nvGrpSpPr>
          <p:grpSpPr>
            <a:xfrm rot="6381430">
              <a:off x="4299157" y="4397974"/>
              <a:ext cx="778389" cy="742842"/>
              <a:chOff x="4334540" y="3706770"/>
              <a:chExt cx="960119" cy="960119"/>
            </a:xfrm>
          </p:grpSpPr>
          <p:sp>
            <p:nvSpPr>
              <p:cNvPr id="120" name="Elipse 119"/>
              <p:cNvSpPr/>
              <p:nvPr/>
            </p:nvSpPr>
            <p:spPr>
              <a:xfrm flipH="1">
                <a:off x="4334540" y="3706770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A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121" name="Elipse 120"/>
              <p:cNvSpPr/>
              <p:nvPr/>
            </p:nvSpPr>
            <p:spPr>
              <a:xfrm flipH="1">
                <a:off x="4486940" y="3859170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A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122" name="Elipse 121"/>
              <p:cNvSpPr/>
              <p:nvPr/>
            </p:nvSpPr>
            <p:spPr>
              <a:xfrm flipH="1">
                <a:off x="4639340" y="4011570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A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123" name="Elipse 122"/>
              <p:cNvSpPr/>
              <p:nvPr/>
            </p:nvSpPr>
            <p:spPr>
              <a:xfrm flipH="1">
                <a:off x="4791740" y="4163970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A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124" name="Elipse 123"/>
              <p:cNvSpPr/>
              <p:nvPr/>
            </p:nvSpPr>
            <p:spPr>
              <a:xfrm flipH="1">
                <a:off x="4944140" y="4316370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A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125" name="Elipse 124"/>
              <p:cNvSpPr/>
              <p:nvPr/>
            </p:nvSpPr>
            <p:spPr>
              <a:xfrm flipH="1">
                <a:off x="5096540" y="4468770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A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126" name="Elipse 125"/>
              <p:cNvSpPr/>
              <p:nvPr/>
            </p:nvSpPr>
            <p:spPr>
              <a:xfrm flipH="1">
                <a:off x="5248940" y="4621170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A" sz="120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27" name="Grupo 126"/>
            <p:cNvGrpSpPr/>
            <p:nvPr/>
          </p:nvGrpSpPr>
          <p:grpSpPr>
            <a:xfrm rot="8994264">
              <a:off x="4309324" y="4443969"/>
              <a:ext cx="742842" cy="778389"/>
              <a:chOff x="4334540" y="3706770"/>
              <a:chExt cx="960119" cy="960119"/>
            </a:xfrm>
          </p:grpSpPr>
          <p:sp>
            <p:nvSpPr>
              <p:cNvPr id="128" name="Elipse 127"/>
              <p:cNvSpPr/>
              <p:nvPr/>
            </p:nvSpPr>
            <p:spPr>
              <a:xfrm flipH="1">
                <a:off x="4334540" y="3706770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A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129" name="Elipse 128"/>
              <p:cNvSpPr/>
              <p:nvPr/>
            </p:nvSpPr>
            <p:spPr>
              <a:xfrm flipH="1">
                <a:off x="4486940" y="3859170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A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130" name="Elipse 129"/>
              <p:cNvSpPr/>
              <p:nvPr/>
            </p:nvSpPr>
            <p:spPr>
              <a:xfrm flipH="1">
                <a:off x="4639340" y="4011570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A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131" name="Elipse 130"/>
              <p:cNvSpPr/>
              <p:nvPr/>
            </p:nvSpPr>
            <p:spPr>
              <a:xfrm flipH="1">
                <a:off x="4791740" y="4163970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A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132" name="Elipse 131"/>
              <p:cNvSpPr/>
              <p:nvPr/>
            </p:nvSpPr>
            <p:spPr>
              <a:xfrm flipH="1">
                <a:off x="4944140" y="4316370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A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133" name="Elipse 132"/>
              <p:cNvSpPr/>
              <p:nvPr/>
            </p:nvSpPr>
            <p:spPr>
              <a:xfrm flipH="1">
                <a:off x="5096540" y="4468770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A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134" name="Elipse 133"/>
              <p:cNvSpPr/>
              <p:nvPr/>
            </p:nvSpPr>
            <p:spPr>
              <a:xfrm flipH="1">
                <a:off x="5248940" y="4621170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A" sz="120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35" name="Grupo 134"/>
            <p:cNvGrpSpPr/>
            <p:nvPr/>
          </p:nvGrpSpPr>
          <p:grpSpPr>
            <a:xfrm rot="1377266">
              <a:off x="4286502" y="4491798"/>
              <a:ext cx="742842" cy="778389"/>
              <a:chOff x="4334540" y="3706770"/>
              <a:chExt cx="960119" cy="960119"/>
            </a:xfrm>
          </p:grpSpPr>
          <p:sp>
            <p:nvSpPr>
              <p:cNvPr id="136" name="Elipse 135"/>
              <p:cNvSpPr/>
              <p:nvPr/>
            </p:nvSpPr>
            <p:spPr>
              <a:xfrm flipH="1">
                <a:off x="4334540" y="3706770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A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137" name="Elipse 136"/>
              <p:cNvSpPr/>
              <p:nvPr/>
            </p:nvSpPr>
            <p:spPr>
              <a:xfrm flipH="1">
                <a:off x="4486940" y="3859170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A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138" name="Elipse 137"/>
              <p:cNvSpPr/>
              <p:nvPr/>
            </p:nvSpPr>
            <p:spPr>
              <a:xfrm flipH="1">
                <a:off x="4639340" y="4011570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A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139" name="Elipse 138"/>
              <p:cNvSpPr/>
              <p:nvPr/>
            </p:nvSpPr>
            <p:spPr>
              <a:xfrm flipH="1">
                <a:off x="4791740" y="4163970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A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Elipse 139"/>
              <p:cNvSpPr/>
              <p:nvPr/>
            </p:nvSpPr>
            <p:spPr>
              <a:xfrm flipH="1">
                <a:off x="4944140" y="4316370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A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1" name="Elipse 140"/>
              <p:cNvSpPr/>
              <p:nvPr/>
            </p:nvSpPr>
            <p:spPr>
              <a:xfrm flipH="1">
                <a:off x="5096540" y="4468770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A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2" name="Elipse 141"/>
              <p:cNvSpPr/>
              <p:nvPr/>
            </p:nvSpPr>
            <p:spPr>
              <a:xfrm flipH="1">
                <a:off x="5248940" y="4621170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A" sz="12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44" name="Elipse 143"/>
            <p:cNvSpPr/>
            <p:nvPr/>
          </p:nvSpPr>
          <p:spPr>
            <a:xfrm rot="4941589" flipH="1">
              <a:off x="8045185" y="4745099"/>
              <a:ext cx="37065" cy="35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A" sz="1200">
                <a:solidFill>
                  <a:schemeClr val="tx1"/>
                </a:solidFill>
              </a:endParaRPr>
            </a:p>
          </p:txBody>
        </p:sp>
        <p:sp>
          <p:nvSpPr>
            <p:cNvPr id="145" name="Elipse 144"/>
            <p:cNvSpPr/>
            <p:nvPr/>
          </p:nvSpPr>
          <p:spPr>
            <a:xfrm rot="4941589" flipH="1">
              <a:off x="8172213" y="4692673"/>
              <a:ext cx="37065" cy="35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A" sz="1200">
                <a:solidFill>
                  <a:schemeClr val="tx1"/>
                </a:solidFill>
              </a:endParaRPr>
            </a:p>
          </p:txBody>
        </p:sp>
        <p:sp>
          <p:nvSpPr>
            <p:cNvPr id="146" name="Elipse 145"/>
            <p:cNvSpPr/>
            <p:nvPr/>
          </p:nvSpPr>
          <p:spPr>
            <a:xfrm rot="4941589" flipH="1">
              <a:off x="8206880" y="4954481"/>
              <a:ext cx="37065" cy="35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A" sz="1200">
                <a:solidFill>
                  <a:schemeClr val="tx1"/>
                </a:solidFill>
              </a:endParaRPr>
            </a:p>
          </p:txBody>
        </p:sp>
        <p:sp>
          <p:nvSpPr>
            <p:cNvPr id="147" name="Elipse 146"/>
            <p:cNvSpPr/>
            <p:nvPr/>
          </p:nvSpPr>
          <p:spPr>
            <a:xfrm rot="4941589" flipH="1">
              <a:off x="8205659" y="4866815"/>
              <a:ext cx="37065" cy="35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A" sz="1200">
                <a:solidFill>
                  <a:schemeClr val="tx1"/>
                </a:solidFill>
              </a:endParaRPr>
            </a:p>
          </p:txBody>
        </p:sp>
        <p:sp>
          <p:nvSpPr>
            <p:cNvPr id="148" name="Elipse 147"/>
            <p:cNvSpPr/>
            <p:nvPr/>
          </p:nvSpPr>
          <p:spPr>
            <a:xfrm rot="4941589" flipH="1">
              <a:off x="8104471" y="5005699"/>
              <a:ext cx="37065" cy="35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A" sz="1200">
                <a:solidFill>
                  <a:schemeClr val="tx1"/>
                </a:solidFill>
              </a:endParaRPr>
            </a:p>
          </p:txBody>
        </p:sp>
        <p:sp>
          <p:nvSpPr>
            <p:cNvPr id="149" name="Elipse 148"/>
            <p:cNvSpPr/>
            <p:nvPr/>
          </p:nvSpPr>
          <p:spPr>
            <a:xfrm rot="4941589" flipH="1">
              <a:off x="8003283" y="4897473"/>
              <a:ext cx="37065" cy="35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A" sz="1200">
                <a:solidFill>
                  <a:schemeClr val="tx1"/>
                </a:solidFill>
              </a:endParaRPr>
            </a:p>
          </p:txBody>
        </p:sp>
        <p:sp>
          <p:nvSpPr>
            <p:cNvPr id="150" name="Elipse 149"/>
            <p:cNvSpPr/>
            <p:nvPr/>
          </p:nvSpPr>
          <p:spPr>
            <a:xfrm rot="4941589" flipH="1">
              <a:off x="8116454" y="4847320"/>
              <a:ext cx="37065" cy="35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A" sz="1200">
                <a:solidFill>
                  <a:schemeClr val="tx1"/>
                </a:solidFill>
              </a:endParaRPr>
            </a:p>
          </p:txBody>
        </p:sp>
        <p:sp>
          <p:nvSpPr>
            <p:cNvPr id="218" name="Elipse 217"/>
            <p:cNvSpPr/>
            <p:nvPr/>
          </p:nvSpPr>
          <p:spPr>
            <a:xfrm>
              <a:off x="4287637" y="2276413"/>
              <a:ext cx="429817" cy="498205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A" sz="1200">
                <a:solidFill>
                  <a:schemeClr val="tx1"/>
                </a:solidFill>
              </a:endParaRPr>
            </a:p>
          </p:txBody>
        </p:sp>
        <p:sp>
          <p:nvSpPr>
            <p:cNvPr id="221" name="Elipse 220"/>
            <p:cNvSpPr/>
            <p:nvPr/>
          </p:nvSpPr>
          <p:spPr>
            <a:xfrm rot="4941589" flipH="1">
              <a:off x="4414252" y="2422594"/>
              <a:ext cx="37065" cy="35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A" sz="1200">
                <a:solidFill>
                  <a:schemeClr val="tx1"/>
                </a:solidFill>
              </a:endParaRPr>
            </a:p>
          </p:txBody>
        </p:sp>
        <p:sp>
          <p:nvSpPr>
            <p:cNvPr id="222" name="Elipse 221"/>
            <p:cNvSpPr/>
            <p:nvPr/>
          </p:nvSpPr>
          <p:spPr>
            <a:xfrm rot="4941589" flipH="1">
              <a:off x="4541280" y="2370168"/>
              <a:ext cx="37065" cy="35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A" sz="1200">
                <a:solidFill>
                  <a:schemeClr val="tx1"/>
                </a:solidFill>
              </a:endParaRPr>
            </a:p>
          </p:txBody>
        </p:sp>
        <p:sp>
          <p:nvSpPr>
            <p:cNvPr id="223" name="Elipse 222"/>
            <p:cNvSpPr/>
            <p:nvPr/>
          </p:nvSpPr>
          <p:spPr>
            <a:xfrm rot="4941589" flipH="1">
              <a:off x="4575948" y="2631975"/>
              <a:ext cx="37065" cy="35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A" sz="1200">
                <a:solidFill>
                  <a:schemeClr val="tx1"/>
                </a:solidFill>
              </a:endParaRPr>
            </a:p>
          </p:txBody>
        </p:sp>
        <p:sp>
          <p:nvSpPr>
            <p:cNvPr id="224" name="Elipse 223"/>
            <p:cNvSpPr/>
            <p:nvPr/>
          </p:nvSpPr>
          <p:spPr>
            <a:xfrm rot="4941589" flipH="1">
              <a:off x="4574728" y="2544309"/>
              <a:ext cx="37065" cy="35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A" sz="1200">
                <a:solidFill>
                  <a:schemeClr val="tx1"/>
                </a:solidFill>
              </a:endParaRPr>
            </a:p>
          </p:txBody>
        </p:sp>
        <p:sp>
          <p:nvSpPr>
            <p:cNvPr id="225" name="Elipse 224"/>
            <p:cNvSpPr/>
            <p:nvPr/>
          </p:nvSpPr>
          <p:spPr>
            <a:xfrm rot="4941589" flipH="1">
              <a:off x="4473539" y="2683194"/>
              <a:ext cx="37065" cy="35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A" sz="1200">
                <a:solidFill>
                  <a:schemeClr val="tx1"/>
                </a:solidFill>
              </a:endParaRPr>
            </a:p>
          </p:txBody>
        </p:sp>
        <p:sp>
          <p:nvSpPr>
            <p:cNvPr id="226" name="Elipse 225"/>
            <p:cNvSpPr/>
            <p:nvPr/>
          </p:nvSpPr>
          <p:spPr>
            <a:xfrm rot="4941589" flipH="1">
              <a:off x="4372350" y="2574968"/>
              <a:ext cx="37065" cy="35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A" sz="1200">
                <a:solidFill>
                  <a:schemeClr val="tx1"/>
                </a:solidFill>
              </a:endParaRPr>
            </a:p>
          </p:txBody>
        </p:sp>
        <p:sp>
          <p:nvSpPr>
            <p:cNvPr id="227" name="Elipse 226"/>
            <p:cNvSpPr/>
            <p:nvPr/>
          </p:nvSpPr>
          <p:spPr>
            <a:xfrm rot="4941589" flipH="1">
              <a:off x="4485523" y="2524815"/>
              <a:ext cx="37065" cy="35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A" sz="1200">
                <a:solidFill>
                  <a:schemeClr val="tx1"/>
                </a:solidFill>
              </a:endParaRPr>
            </a:p>
          </p:txBody>
        </p:sp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13317EE2-757A-4DA1-8482-D1D6F16D093A}"/>
                </a:ext>
              </a:extLst>
            </p:cNvPr>
            <p:cNvSpPr txBox="1"/>
            <p:nvPr/>
          </p:nvSpPr>
          <p:spPr>
            <a:xfrm>
              <a:off x="2285299" y="1048616"/>
              <a:ext cx="1092508" cy="34206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s-PA" sz="1600" b="1" dirty="0"/>
                <a:t>Asocio</a:t>
              </a:r>
            </a:p>
          </p:txBody>
        </p:sp>
        <p:sp>
          <p:nvSpPr>
            <p:cNvPr id="229" name="CuadroTexto 228">
              <a:extLst>
                <a:ext uri="{FF2B5EF4-FFF2-40B4-BE49-F238E27FC236}">
                  <a16:creationId xmlns:a16="http://schemas.microsoft.com/office/drawing/2014/main" id="{54D57426-0789-4ACC-AC85-7D048D1AFDEF}"/>
                </a:ext>
              </a:extLst>
            </p:cNvPr>
            <p:cNvSpPr txBox="1"/>
            <p:nvPr/>
          </p:nvSpPr>
          <p:spPr>
            <a:xfrm>
              <a:off x="9889274" y="5670722"/>
              <a:ext cx="2196964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s-PA" sz="1600" b="1" dirty="0" err="1"/>
                <a:t>Empresarialidad</a:t>
              </a:r>
              <a:endParaRPr lang="es-PA" sz="1600" b="1" dirty="0"/>
            </a:p>
            <a:p>
              <a:r>
                <a:rPr lang="es-PA" sz="1600" b="1" dirty="0"/>
                <a:t>Social y Ambiental</a:t>
              </a:r>
            </a:p>
          </p:txBody>
        </p:sp>
        <p:cxnSp>
          <p:nvCxnSpPr>
            <p:cNvPr id="10" name="Conector recto 9">
              <a:extLst>
                <a:ext uri="{FF2B5EF4-FFF2-40B4-BE49-F238E27FC236}">
                  <a16:creationId xmlns:a16="http://schemas.microsoft.com/office/drawing/2014/main" id="{1262C929-D455-404B-8F7D-C21CB8346C06}"/>
                </a:ext>
              </a:extLst>
            </p:cNvPr>
            <p:cNvCxnSpPr>
              <a:cxnSpLocks/>
            </p:cNvCxnSpPr>
            <p:nvPr/>
          </p:nvCxnSpPr>
          <p:spPr>
            <a:xfrm>
              <a:off x="9886502" y="1369252"/>
              <a:ext cx="2772" cy="431053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Conector recto 230">
              <a:extLst>
                <a:ext uri="{FF2B5EF4-FFF2-40B4-BE49-F238E27FC236}">
                  <a16:creationId xmlns:a16="http://schemas.microsoft.com/office/drawing/2014/main" id="{97589E51-5EBC-4A1F-8C16-711699BB60B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30035" y="1374192"/>
              <a:ext cx="7059118" cy="1649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8" name="CuadroTexto 237">
              <a:extLst>
                <a:ext uri="{FF2B5EF4-FFF2-40B4-BE49-F238E27FC236}">
                  <a16:creationId xmlns:a16="http://schemas.microsoft.com/office/drawing/2014/main" id="{A28A018A-E2C6-4CF6-B509-5A1FC30148FC}"/>
                </a:ext>
              </a:extLst>
            </p:cNvPr>
            <p:cNvSpPr txBox="1"/>
            <p:nvPr/>
          </p:nvSpPr>
          <p:spPr>
            <a:xfrm>
              <a:off x="4086348" y="3771674"/>
              <a:ext cx="1471392" cy="34206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s-PA" sz="1600" b="1" dirty="0"/>
                <a:t>“Perdedor”</a:t>
              </a:r>
            </a:p>
          </p:txBody>
        </p:sp>
        <p:grpSp>
          <p:nvGrpSpPr>
            <p:cNvPr id="2" name="Grupo 1"/>
            <p:cNvGrpSpPr/>
            <p:nvPr/>
          </p:nvGrpSpPr>
          <p:grpSpPr>
            <a:xfrm>
              <a:off x="7457017" y="1395069"/>
              <a:ext cx="3259884" cy="1957969"/>
              <a:chOff x="7457017" y="1395069"/>
              <a:chExt cx="3259884" cy="1957969"/>
            </a:xfrm>
          </p:grpSpPr>
          <p:pic>
            <p:nvPicPr>
              <p:cNvPr id="246" name="Imagen 245">
                <a:extLst>
                  <a:ext uri="{FF2B5EF4-FFF2-40B4-BE49-F238E27FC236}">
                    <a16:creationId xmlns:a16="http://schemas.microsoft.com/office/drawing/2014/main" id="{E8AF268F-03F9-4175-8FEF-FE56C726420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r="47297"/>
              <a:stretch/>
            </p:blipFill>
            <p:spPr>
              <a:xfrm>
                <a:off x="9922485" y="1395069"/>
                <a:ext cx="794416" cy="746588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153" name="Elipse 152"/>
              <p:cNvSpPr/>
              <p:nvPr/>
            </p:nvSpPr>
            <p:spPr>
              <a:xfrm>
                <a:off x="7457017" y="1890306"/>
                <a:ext cx="1509743" cy="1462732"/>
              </a:xfrm>
              <a:prstGeom prst="ellipse">
                <a:avLst/>
              </a:prstGeom>
              <a:solidFill>
                <a:srgbClr val="00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A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155" name="Elipse 154"/>
              <p:cNvSpPr/>
              <p:nvPr/>
            </p:nvSpPr>
            <p:spPr>
              <a:xfrm flipH="1">
                <a:off x="7877112" y="2240800"/>
                <a:ext cx="43339" cy="4234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A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156" name="Elipse 155"/>
              <p:cNvSpPr/>
              <p:nvPr/>
            </p:nvSpPr>
            <p:spPr>
              <a:xfrm flipH="1">
                <a:off x="7995024" y="2364354"/>
                <a:ext cx="43339" cy="4234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A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157" name="Elipse 156"/>
              <p:cNvSpPr/>
              <p:nvPr/>
            </p:nvSpPr>
            <p:spPr>
              <a:xfrm flipH="1">
                <a:off x="8112935" y="2487907"/>
                <a:ext cx="43339" cy="4234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A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158" name="Elipse 157"/>
              <p:cNvSpPr/>
              <p:nvPr/>
            </p:nvSpPr>
            <p:spPr>
              <a:xfrm flipH="1">
                <a:off x="8230847" y="2611461"/>
                <a:ext cx="43339" cy="4234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A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159" name="Elipse 158"/>
              <p:cNvSpPr/>
              <p:nvPr/>
            </p:nvSpPr>
            <p:spPr>
              <a:xfrm flipH="1">
                <a:off x="8348759" y="2735015"/>
                <a:ext cx="43339" cy="4234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A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160" name="Elipse 159"/>
              <p:cNvSpPr/>
              <p:nvPr/>
            </p:nvSpPr>
            <p:spPr>
              <a:xfrm flipH="1">
                <a:off x="8466670" y="2858570"/>
                <a:ext cx="43339" cy="4234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A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161" name="Elipse 160"/>
              <p:cNvSpPr/>
              <p:nvPr/>
            </p:nvSpPr>
            <p:spPr>
              <a:xfrm flipH="1">
                <a:off x="8584581" y="2982123"/>
                <a:ext cx="43339" cy="4234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A" sz="120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62" name="Grupo 161"/>
              <p:cNvGrpSpPr/>
              <p:nvPr/>
            </p:nvGrpSpPr>
            <p:grpSpPr>
              <a:xfrm rot="4941589">
                <a:off x="7751718" y="2285170"/>
                <a:ext cx="747831" cy="682529"/>
                <a:chOff x="4334540" y="3706770"/>
                <a:chExt cx="960119" cy="960119"/>
              </a:xfrm>
            </p:grpSpPr>
            <p:sp>
              <p:nvSpPr>
                <p:cNvPr id="163" name="Elipse 162"/>
                <p:cNvSpPr/>
                <p:nvPr/>
              </p:nvSpPr>
              <p:spPr>
                <a:xfrm flipH="1">
                  <a:off x="4334540" y="3706770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PA" sz="1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4" name="Elipse 163"/>
                <p:cNvSpPr/>
                <p:nvPr/>
              </p:nvSpPr>
              <p:spPr>
                <a:xfrm flipH="1">
                  <a:off x="4486940" y="3859170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PA" sz="1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5" name="Elipse 164"/>
                <p:cNvSpPr/>
                <p:nvPr/>
              </p:nvSpPr>
              <p:spPr>
                <a:xfrm flipH="1">
                  <a:off x="4639340" y="4011570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PA" sz="1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6" name="Elipse 165"/>
                <p:cNvSpPr/>
                <p:nvPr/>
              </p:nvSpPr>
              <p:spPr>
                <a:xfrm flipH="1">
                  <a:off x="4791740" y="4163970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PA" sz="1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7" name="Elipse 166"/>
                <p:cNvSpPr/>
                <p:nvPr/>
              </p:nvSpPr>
              <p:spPr>
                <a:xfrm flipH="1">
                  <a:off x="4944140" y="4316370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PA" sz="1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8" name="Elipse 167"/>
                <p:cNvSpPr/>
                <p:nvPr/>
              </p:nvSpPr>
              <p:spPr>
                <a:xfrm flipH="1">
                  <a:off x="5096540" y="4468770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PA" sz="1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9" name="Elipse 168"/>
                <p:cNvSpPr/>
                <p:nvPr/>
              </p:nvSpPr>
              <p:spPr>
                <a:xfrm flipH="1">
                  <a:off x="5248940" y="4621170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PA" sz="120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70" name="Grupo 169"/>
              <p:cNvGrpSpPr/>
              <p:nvPr/>
            </p:nvGrpSpPr>
            <p:grpSpPr>
              <a:xfrm rot="7958698">
                <a:off x="7819020" y="2205572"/>
                <a:ext cx="747831" cy="682529"/>
                <a:chOff x="4334540" y="3706770"/>
                <a:chExt cx="960119" cy="960119"/>
              </a:xfrm>
            </p:grpSpPr>
            <p:sp>
              <p:nvSpPr>
                <p:cNvPr id="171" name="Elipse 170"/>
                <p:cNvSpPr/>
                <p:nvPr/>
              </p:nvSpPr>
              <p:spPr>
                <a:xfrm flipH="1">
                  <a:off x="4334540" y="3706770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PA" sz="1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72" name="Elipse 171"/>
                <p:cNvSpPr/>
                <p:nvPr/>
              </p:nvSpPr>
              <p:spPr>
                <a:xfrm flipH="1">
                  <a:off x="4486940" y="3859170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PA" sz="1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73" name="Elipse 172"/>
                <p:cNvSpPr/>
                <p:nvPr/>
              </p:nvSpPr>
              <p:spPr>
                <a:xfrm flipH="1">
                  <a:off x="4639340" y="4011570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PA" sz="1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74" name="Elipse 173"/>
                <p:cNvSpPr/>
                <p:nvPr/>
              </p:nvSpPr>
              <p:spPr>
                <a:xfrm flipH="1">
                  <a:off x="4791740" y="4163970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PA" sz="1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75" name="Elipse 174"/>
                <p:cNvSpPr/>
                <p:nvPr/>
              </p:nvSpPr>
              <p:spPr>
                <a:xfrm flipH="1">
                  <a:off x="4944140" y="4316370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PA" sz="1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76" name="Elipse 175"/>
                <p:cNvSpPr/>
                <p:nvPr/>
              </p:nvSpPr>
              <p:spPr>
                <a:xfrm flipH="1">
                  <a:off x="5096540" y="4468770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PA" sz="1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77" name="Elipse 176"/>
                <p:cNvSpPr/>
                <p:nvPr/>
              </p:nvSpPr>
              <p:spPr>
                <a:xfrm flipH="1">
                  <a:off x="5248940" y="4621170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PA" sz="120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78" name="Grupo 177"/>
              <p:cNvGrpSpPr/>
              <p:nvPr/>
            </p:nvGrpSpPr>
            <p:grpSpPr>
              <a:xfrm rot="2508008">
                <a:off x="7775470" y="2197311"/>
                <a:ext cx="682529" cy="747831"/>
                <a:chOff x="4334540" y="3706770"/>
                <a:chExt cx="960119" cy="960119"/>
              </a:xfrm>
            </p:grpSpPr>
            <p:sp>
              <p:nvSpPr>
                <p:cNvPr id="179" name="Elipse 178"/>
                <p:cNvSpPr/>
                <p:nvPr/>
              </p:nvSpPr>
              <p:spPr>
                <a:xfrm flipH="1">
                  <a:off x="4334540" y="3706770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PA" sz="1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0" name="Elipse 179"/>
                <p:cNvSpPr/>
                <p:nvPr/>
              </p:nvSpPr>
              <p:spPr>
                <a:xfrm flipH="1">
                  <a:off x="4486940" y="3859170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PA" sz="1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1" name="Elipse 180"/>
                <p:cNvSpPr/>
                <p:nvPr/>
              </p:nvSpPr>
              <p:spPr>
                <a:xfrm flipH="1">
                  <a:off x="4639340" y="4011570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PA" sz="1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2" name="Elipse 181"/>
                <p:cNvSpPr/>
                <p:nvPr/>
              </p:nvSpPr>
              <p:spPr>
                <a:xfrm flipH="1">
                  <a:off x="4791740" y="4163970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PA" sz="1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3" name="Elipse 182"/>
                <p:cNvSpPr/>
                <p:nvPr/>
              </p:nvSpPr>
              <p:spPr>
                <a:xfrm flipH="1">
                  <a:off x="4944140" y="4316370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PA" sz="1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4" name="Elipse 183"/>
                <p:cNvSpPr/>
                <p:nvPr/>
              </p:nvSpPr>
              <p:spPr>
                <a:xfrm flipH="1">
                  <a:off x="5096540" y="4468770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PA" sz="1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5" name="Elipse 184"/>
                <p:cNvSpPr/>
                <p:nvPr/>
              </p:nvSpPr>
              <p:spPr>
                <a:xfrm flipH="1">
                  <a:off x="5248940" y="4621170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PA" sz="120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86" name="Grupo 185"/>
              <p:cNvGrpSpPr/>
              <p:nvPr/>
            </p:nvGrpSpPr>
            <p:grpSpPr>
              <a:xfrm rot="3781220">
                <a:off x="7740729" y="2257223"/>
                <a:ext cx="747831" cy="682529"/>
                <a:chOff x="4334540" y="3706770"/>
                <a:chExt cx="960119" cy="960119"/>
              </a:xfrm>
            </p:grpSpPr>
            <p:sp>
              <p:nvSpPr>
                <p:cNvPr id="187" name="Elipse 186"/>
                <p:cNvSpPr/>
                <p:nvPr/>
              </p:nvSpPr>
              <p:spPr>
                <a:xfrm flipH="1">
                  <a:off x="4334540" y="3706770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PA" sz="1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8" name="Elipse 187"/>
                <p:cNvSpPr/>
                <p:nvPr/>
              </p:nvSpPr>
              <p:spPr>
                <a:xfrm flipH="1">
                  <a:off x="4486940" y="3859170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PA" sz="1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9" name="Elipse 188"/>
                <p:cNvSpPr/>
                <p:nvPr/>
              </p:nvSpPr>
              <p:spPr>
                <a:xfrm flipH="1">
                  <a:off x="4639340" y="4011570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PA" sz="1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90" name="Elipse 189"/>
                <p:cNvSpPr/>
                <p:nvPr/>
              </p:nvSpPr>
              <p:spPr>
                <a:xfrm flipH="1">
                  <a:off x="4791740" y="4163970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PA" sz="1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91" name="Elipse 190"/>
                <p:cNvSpPr/>
                <p:nvPr/>
              </p:nvSpPr>
              <p:spPr>
                <a:xfrm flipH="1">
                  <a:off x="4944140" y="4316370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PA" sz="1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92" name="Elipse 191"/>
                <p:cNvSpPr/>
                <p:nvPr/>
              </p:nvSpPr>
              <p:spPr>
                <a:xfrm flipH="1">
                  <a:off x="5096540" y="4468770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PA" sz="1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93" name="Elipse 192"/>
                <p:cNvSpPr/>
                <p:nvPr/>
              </p:nvSpPr>
              <p:spPr>
                <a:xfrm flipH="1">
                  <a:off x="5248940" y="4621170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PA" sz="120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94" name="Grupo 193"/>
              <p:cNvGrpSpPr/>
              <p:nvPr/>
            </p:nvGrpSpPr>
            <p:grpSpPr>
              <a:xfrm rot="6381430">
                <a:off x="7788026" y="2180803"/>
                <a:ext cx="747831" cy="682529"/>
                <a:chOff x="4334540" y="3706770"/>
                <a:chExt cx="960119" cy="960119"/>
              </a:xfrm>
            </p:grpSpPr>
            <p:sp>
              <p:nvSpPr>
                <p:cNvPr id="195" name="Elipse 194"/>
                <p:cNvSpPr/>
                <p:nvPr/>
              </p:nvSpPr>
              <p:spPr>
                <a:xfrm flipH="1">
                  <a:off x="4334540" y="3706770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PA" sz="1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96" name="Elipse 195"/>
                <p:cNvSpPr/>
                <p:nvPr/>
              </p:nvSpPr>
              <p:spPr>
                <a:xfrm flipH="1">
                  <a:off x="4486940" y="3859170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PA" sz="1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97" name="Elipse 196"/>
                <p:cNvSpPr/>
                <p:nvPr/>
              </p:nvSpPr>
              <p:spPr>
                <a:xfrm flipH="1">
                  <a:off x="4639340" y="4011570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PA" sz="1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98" name="Elipse 197"/>
                <p:cNvSpPr/>
                <p:nvPr/>
              </p:nvSpPr>
              <p:spPr>
                <a:xfrm flipH="1">
                  <a:off x="4791740" y="4163970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PA" sz="1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99" name="Elipse 198"/>
                <p:cNvSpPr/>
                <p:nvPr/>
              </p:nvSpPr>
              <p:spPr>
                <a:xfrm flipH="1">
                  <a:off x="4944140" y="4316370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PA" sz="1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00" name="Elipse 199"/>
                <p:cNvSpPr/>
                <p:nvPr/>
              </p:nvSpPr>
              <p:spPr>
                <a:xfrm flipH="1">
                  <a:off x="5096540" y="4468770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PA" sz="1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01" name="Elipse 200"/>
                <p:cNvSpPr/>
                <p:nvPr/>
              </p:nvSpPr>
              <p:spPr>
                <a:xfrm flipH="1">
                  <a:off x="5248940" y="4621170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PA" sz="120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202" name="Grupo 201"/>
              <p:cNvGrpSpPr/>
              <p:nvPr/>
            </p:nvGrpSpPr>
            <p:grpSpPr>
              <a:xfrm rot="8994264">
                <a:off x="7828160" y="2233553"/>
                <a:ext cx="682529" cy="747830"/>
                <a:chOff x="4334540" y="3706770"/>
                <a:chExt cx="960119" cy="960119"/>
              </a:xfrm>
            </p:grpSpPr>
            <p:sp>
              <p:nvSpPr>
                <p:cNvPr id="203" name="Elipse 202"/>
                <p:cNvSpPr/>
                <p:nvPr/>
              </p:nvSpPr>
              <p:spPr>
                <a:xfrm flipH="1">
                  <a:off x="4334540" y="3706770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PA" sz="1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04" name="Elipse 203"/>
                <p:cNvSpPr/>
                <p:nvPr/>
              </p:nvSpPr>
              <p:spPr>
                <a:xfrm flipH="1">
                  <a:off x="4486940" y="3859170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PA" sz="1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05" name="Elipse 204"/>
                <p:cNvSpPr/>
                <p:nvPr/>
              </p:nvSpPr>
              <p:spPr>
                <a:xfrm flipH="1">
                  <a:off x="4639340" y="4011570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PA" sz="1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06" name="Elipse 205"/>
                <p:cNvSpPr/>
                <p:nvPr/>
              </p:nvSpPr>
              <p:spPr>
                <a:xfrm flipH="1">
                  <a:off x="4791740" y="4163970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PA" sz="1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07" name="Elipse 206"/>
                <p:cNvSpPr/>
                <p:nvPr/>
              </p:nvSpPr>
              <p:spPr>
                <a:xfrm flipH="1">
                  <a:off x="4944140" y="4316370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PA" sz="1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08" name="Elipse 207"/>
                <p:cNvSpPr/>
                <p:nvPr/>
              </p:nvSpPr>
              <p:spPr>
                <a:xfrm flipH="1">
                  <a:off x="5096540" y="4468770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PA" sz="1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09" name="Elipse 208"/>
                <p:cNvSpPr/>
                <p:nvPr/>
              </p:nvSpPr>
              <p:spPr>
                <a:xfrm flipH="1">
                  <a:off x="5248940" y="4621170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PA" sz="120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210" name="Grupo 209"/>
              <p:cNvGrpSpPr/>
              <p:nvPr/>
            </p:nvGrpSpPr>
            <p:grpSpPr>
              <a:xfrm rot="1377266">
                <a:off x="7789721" y="2255966"/>
                <a:ext cx="682529" cy="747831"/>
                <a:chOff x="4334540" y="3706770"/>
                <a:chExt cx="960119" cy="960119"/>
              </a:xfrm>
            </p:grpSpPr>
            <p:sp>
              <p:nvSpPr>
                <p:cNvPr id="211" name="Elipse 210"/>
                <p:cNvSpPr/>
                <p:nvPr/>
              </p:nvSpPr>
              <p:spPr>
                <a:xfrm flipH="1">
                  <a:off x="4334540" y="3706770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PA" sz="1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12" name="Elipse 211"/>
                <p:cNvSpPr/>
                <p:nvPr/>
              </p:nvSpPr>
              <p:spPr>
                <a:xfrm flipH="1">
                  <a:off x="4486940" y="3859170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PA" sz="1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13" name="Elipse 212"/>
                <p:cNvSpPr/>
                <p:nvPr/>
              </p:nvSpPr>
              <p:spPr>
                <a:xfrm flipH="1">
                  <a:off x="4639340" y="4011570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PA" sz="1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14" name="Elipse 213"/>
                <p:cNvSpPr/>
                <p:nvPr/>
              </p:nvSpPr>
              <p:spPr>
                <a:xfrm flipH="1">
                  <a:off x="4791740" y="4163970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PA" sz="1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15" name="Elipse 214"/>
                <p:cNvSpPr/>
                <p:nvPr/>
              </p:nvSpPr>
              <p:spPr>
                <a:xfrm flipH="1">
                  <a:off x="4944140" y="4316370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PA" sz="1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16" name="Elipse 215"/>
                <p:cNvSpPr/>
                <p:nvPr/>
              </p:nvSpPr>
              <p:spPr>
                <a:xfrm flipH="1">
                  <a:off x="5096540" y="4468770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PA" sz="1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17" name="Elipse 216"/>
                <p:cNvSpPr/>
                <p:nvPr/>
              </p:nvSpPr>
              <p:spPr>
                <a:xfrm flipH="1">
                  <a:off x="5248940" y="4621170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PA" sz="120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239" name="CuadroTexto 238">
                <a:extLst>
                  <a:ext uri="{FF2B5EF4-FFF2-40B4-BE49-F238E27FC236}">
                    <a16:creationId xmlns:a16="http://schemas.microsoft.com/office/drawing/2014/main" id="{6528BA26-4359-42C8-9601-ACAF7A8E39C9}"/>
                  </a:ext>
                </a:extLst>
              </p:cNvPr>
              <p:cNvSpPr txBox="1"/>
              <p:nvPr/>
            </p:nvSpPr>
            <p:spPr>
              <a:xfrm>
                <a:off x="7660933" y="1536565"/>
                <a:ext cx="1201468" cy="34206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s-PA" sz="1600" b="1" dirty="0"/>
                  <a:t> “Ganador”</a:t>
                </a:r>
              </a:p>
            </p:txBody>
          </p:sp>
        </p:grpSp>
        <p:sp>
          <p:nvSpPr>
            <p:cNvPr id="240" name="CuadroTexto 239">
              <a:extLst>
                <a:ext uri="{FF2B5EF4-FFF2-40B4-BE49-F238E27FC236}">
                  <a16:creationId xmlns:a16="http://schemas.microsoft.com/office/drawing/2014/main" id="{F90E3B46-B4FB-477A-B1F4-D4834027A51C}"/>
                </a:ext>
              </a:extLst>
            </p:cNvPr>
            <p:cNvSpPr txBox="1"/>
            <p:nvPr/>
          </p:nvSpPr>
          <p:spPr>
            <a:xfrm>
              <a:off x="3903476" y="1513791"/>
              <a:ext cx="1419460" cy="34206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s-PA" sz="1600" b="1" dirty="0"/>
                <a:t>“Infructuoso”</a:t>
              </a:r>
            </a:p>
          </p:txBody>
        </p:sp>
        <p:sp>
          <p:nvSpPr>
            <p:cNvPr id="241" name="CuadroTexto 240">
              <a:extLst>
                <a:ext uri="{FF2B5EF4-FFF2-40B4-BE49-F238E27FC236}">
                  <a16:creationId xmlns:a16="http://schemas.microsoft.com/office/drawing/2014/main" id="{DBFB0043-04AC-4248-9DDC-587F9C43C07F}"/>
                </a:ext>
              </a:extLst>
            </p:cNvPr>
            <p:cNvSpPr txBox="1"/>
            <p:nvPr/>
          </p:nvSpPr>
          <p:spPr>
            <a:xfrm>
              <a:off x="7554050" y="3819636"/>
              <a:ext cx="1459742" cy="34206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s-PA" sz="1600" b="1" dirty="0"/>
                <a:t> “Insuficiente”</a:t>
              </a:r>
            </a:p>
          </p:txBody>
        </p:sp>
      </p:grpSp>
      <p:sp>
        <p:nvSpPr>
          <p:cNvPr id="243" name="CuadroTexto 242">
            <a:extLst>
              <a:ext uri="{FF2B5EF4-FFF2-40B4-BE49-F238E27FC236}">
                <a16:creationId xmlns:a16="http://schemas.microsoft.com/office/drawing/2014/main" id="{F29BFD32-14A2-44B4-85F0-EE51525CAAEE}"/>
              </a:ext>
            </a:extLst>
          </p:cNvPr>
          <p:cNvSpPr txBox="1"/>
          <p:nvPr/>
        </p:nvSpPr>
        <p:spPr>
          <a:xfrm>
            <a:off x="1881554" y="52754"/>
            <a:ext cx="9223130" cy="465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PA" sz="2400" b="1" dirty="0"/>
              <a:t>Del Aislamiento a la Asociación,…… y del Productor al Empresario !!</a:t>
            </a:r>
          </a:p>
        </p:txBody>
      </p:sp>
    </p:spTree>
    <p:extLst>
      <p:ext uri="{BB962C8B-B14F-4D97-AF65-F5344CB8AC3E}">
        <p14:creationId xmlns:p14="http://schemas.microsoft.com/office/powerpoint/2010/main" val="3198157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3" name="Picture 4" descr="Resultado de imagen para botella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556" b="95111" l="9778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192" y="342901"/>
            <a:ext cx="9480217" cy="6831623"/>
          </a:xfrm>
          <a:prstGeom prst="rect">
            <a:avLst/>
          </a:prstGeom>
          <a:noFill/>
        </p:spPr>
      </p:pic>
      <p:sp>
        <p:nvSpPr>
          <p:cNvPr id="2" name="Rectángulo: esquinas redondeadas 3"/>
          <p:cNvSpPr/>
          <p:nvPr/>
        </p:nvSpPr>
        <p:spPr>
          <a:xfrm>
            <a:off x="4613229" y="3447619"/>
            <a:ext cx="2740803" cy="3217009"/>
          </a:xfrm>
          <a:custGeom>
            <a:avLst/>
            <a:gdLst>
              <a:gd name="connsiteX0" fmla="*/ 0 w 1459522"/>
              <a:gd name="connsiteY0" fmla="*/ 243259 h 2444262"/>
              <a:gd name="connsiteX1" fmla="*/ 243259 w 1459522"/>
              <a:gd name="connsiteY1" fmla="*/ 0 h 2444262"/>
              <a:gd name="connsiteX2" fmla="*/ 1216263 w 1459522"/>
              <a:gd name="connsiteY2" fmla="*/ 0 h 2444262"/>
              <a:gd name="connsiteX3" fmla="*/ 1459522 w 1459522"/>
              <a:gd name="connsiteY3" fmla="*/ 243259 h 2444262"/>
              <a:gd name="connsiteX4" fmla="*/ 1459522 w 1459522"/>
              <a:gd name="connsiteY4" fmla="*/ 2201003 h 2444262"/>
              <a:gd name="connsiteX5" fmla="*/ 1216263 w 1459522"/>
              <a:gd name="connsiteY5" fmla="*/ 2444262 h 2444262"/>
              <a:gd name="connsiteX6" fmla="*/ 243259 w 1459522"/>
              <a:gd name="connsiteY6" fmla="*/ 2444262 h 2444262"/>
              <a:gd name="connsiteX7" fmla="*/ 0 w 1459522"/>
              <a:gd name="connsiteY7" fmla="*/ 2201003 h 2444262"/>
              <a:gd name="connsiteX8" fmla="*/ 0 w 1459522"/>
              <a:gd name="connsiteY8" fmla="*/ 243259 h 2444262"/>
              <a:gd name="connsiteX0" fmla="*/ 0 w 1459522"/>
              <a:gd name="connsiteY0" fmla="*/ 243259 h 2523393"/>
              <a:gd name="connsiteX1" fmla="*/ 243259 w 1459522"/>
              <a:gd name="connsiteY1" fmla="*/ 0 h 2523393"/>
              <a:gd name="connsiteX2" fmla="*/ 1216263 w 1459522"/>
              <a:gd name="connsiteY2" fmla="*/ 0 h 2523393"/>
              <a:gd name="connsiteX3" fmla="*/ 1459522 w 1459522"/>
              <a:gd name="connsiteY3" fmla="*/ 243259 h 2523393"/>
              <a:gd name="connsiteX4" fmla="*/ 1459522 w 1459522"/>
              <a:gd name="connsiteY4" fmla="*/ 2201003 h 2523393"/>
              <a:gd name="connsiteX5" fmla="*/ 1216263 w 1459522"/>
              <a:gd name="connsiteY5" fmla="*/ 2444262 h 2523393"/>
              <a:gd name="connsiteX6" fmla="*/ 296013 w 1459522"/>
              <a:gd name="connsiteY6" fmla="*/ 2523393 h 2523393"/>
              <a:gd name="connsiteX7" fmla="*/ 0 w 1459522"/>
              <a:gd name="connsiteY7" fmla="*/ 2201003 h 2523393"/>
              <a:gd name="connsiteX8" fmla="*/ 0 w 1459522"/>
              <a:gd name="connsiteY8" fmla="*/ 243259 h 2523393"/>
              <a:gd name="connsiteX0" fmla="*/ 0 w 1459522"/>
              <a:gd name="connsiteY0" fmla="*/ 243259 h 2532185"/>
              <a:gd name="connsiteX1" fmla="*/ 243259 w 1459522"/>
              <a:gd name="connsiteY1" fmla="*/ 0 h 2532185"/>
              <a:gd name="connsiteX2" fmla="*/ 1216263 w 1459522"/>
              <a:gd name="connsiteY2" fmla="*/ 0 h 2532185"/>
              <a:gd name="connsiteX3" fmla="*/ 1459522 w 1459522"/>
              <a:gd name="connsiteY3" fmla="*/ 243259 h 2532185"/>
              <a:gd name="connsiteX4" fmla="*/ 1459522 w 1459522"/>
              <a:gd name="connsiteY4" fmla="*/ 2201003 h 2532185"/>
              <a:gd name="connsiteX5" fmla="*/ 1154717 w 1459522"/>
              <a:gd name="connsiteY5" fmla="*/ 2532185 h 2532185"/>
              <a:gd name="connsiteX6" fmla="*/ 296013 w 1459522"/>
              <a:gd name="connsiteY6" fmla="*/ 2523393 h 2532185"/>
              <a:gd name="connsiteX7" fmla="*/ 0 w 1459522"/>
              <a:gd name="connsiteY7" fmla="*/ 2201003 h 2532185"/>
              <a:gd name="connsiteX8" fmla="*/ 0 w 1459522"/>
              <a:gd name="connsiteY8" fmla="*/ 243259 h 2532185"/>
              <a:gd name="connsiteX0" fmla="*/ 0 w 1459522"/>
              <a:gd name="connsiteY0" fmla="*/ 243259 h 2584702"/>
              <a:gd name="connsiteX1" fmla="*/ 243259 w 1459522"/>
              <a:gd name="connsiteY1" fmla="*/ 0 h 2584702"/>
              <a:gd name="connsiteX2" fmla="*/ 1216263 w 1459522"/>
              <a:gd name="connsiteY2" fmla="*/ 0 h 2584702"/>
              <a:gd name="connsiteX3" fmla="*/ 1459522 w 1459522"/>
              <a:gd name="connsiteY3" fmla="*/ 243259 h 2584702"/>
              <a:gd name="connsiteX4" fmla="*/ 1459522 w 1459522"/>
              <a:gd name="connsiteY4" fmla="*/ 2201003 h 2584702"/>
              <a:gd name="connsiteX5" fmla="*/ 1154717 w 1459522"/>
              <a:gd name="connsiteY5" fmla="*/ 2532185 h 2584702"/>
              <a:gd name="connsiteX6" fmla="*/ 296013 w 1459522"/>
              <a:gd name="connsiteY6" fmla="*/ 2523393 h 2584702"/>
              <a:gd name="connsiteX7" fmla="*/ 0 w 1459522"/>
              <a:gd name="connsiteY7" fmla="*/ 2201003 h 2584702"/>
              <a:gd name="connsiteX8" fmla="*/ 0 w 1459522"/>
              <a:gd name="connsiteY8" fmla="*/ 243259 h 2584702"/>
              <a:gd name="connsiteX0" fmla="*/ 0 w 1459522"/>
              <a:gd name="connsiteY0" fmla="*/ 243259 h 2602637"/>
              <a:gd name="connsiteX1" fmla="*/ 243259 w 1459522"/>
              <a:gd name="connsiteY1" fmla="*/ 0 h 2602637"/>
              <a:gd name="connsiteX2" fmla="*/ 1216263 w 1459522"/>
              <a:gd name="connsiteY2" fmla="*/ 0 h 2602637"/>
              <a:gd name="connsiteX3" fmla="*/ 1459522 w 1459522"/>
              <a:gd name="connsiteY3" fmla="*/ 243259 h 2602637"/>
              <a:gd name="connsiteX4" fmla="*/ 1459522 w 1459522"/>
              <a:gd name="connsiteY4" fmla="*/ 2201003 h 2602637"/>
              <a:gd name="connsiteX5" fmla="*/ 1154717 w 1459522"/>
              <a:gd name="connsiteY5" fmla="*/ 2532185 h 2602637"/>
              <a:gd name="connsiteX6" fmla="*/ 597875 w 1459522"/>
              <a:gd name="connsiteY6" fmla="*/ 2602525 h 2602637"/>
              <a:gd name="connsiteX7" fmla="*/ 296013 w 1459522"/>
              <a:gd name="connsiteY7" fmla="*/ 2523393 h 2602637"/>
              <a:gd name="connsiteX8" fmla="*/ 0 w 1459522"/>
              <a:gd name="connsiteY8" fmla="*/ 2201003 h 2602637"/>
              <a:gd name="connsiteX9" fmla="*/ 0 w 1459522"/>
              <a:gd name="connsiteY9" fmla="*/ 243259 h 2602637"/>
              <a:gd name="connsiteX0" fmla="*/ 0 w 1459522"/>
              <a:gd name="connsiteY0" fmla="*/ 243259 h 2631838"/>
              <a:gd name="connsiteX1" fmla="*/ 243259 w 1459522"/>
              <a:gd name="connsiteY1" fmla="*/ 0 h 2631838"/>
              <a:gd name="connsiteX2" fmla="*/ 1216263 w 1459522"/>
              <a:gd name="connsiteY2" fmla="*/ 0 h 2631838"/>
              <a:gd name="connsiteX3" fmla="*/ 1459522 w 1459522"/>
              <a:gd name="connsiteY3" fmla="*/ 243259 h 2631838"/>
              <a:gd name="connsiteX4" fmla="*/ 1459522 w 1459522"/>
              <a:gd name="connsiteY4" fmla="*/ 2201003 h 2631838"/>
              <a:gd name="connsiteX5" fmla="*/ 1154717 w 1459522"/>
              <a:gd name="connsiteY5" fmla="*/ 2532185 h 2631838"/>
              <a:gd name="connsiteX6" fmla="*/ 958360 w 1459522"/>
              <a:gd name="connsiteY6" fmla="*/ 2628902 h 2631838"/>
              <a:gd name="connsiteX7" fmla="*/ 597875 w 1459522"/>
              <a:gd name="connsiteY7" fmla="*/ 2602525 h 2631838"/>
              <a:gd name="connsiteX8" fmla="*/ 296013 w 1459522"/>
              <a:gd name="connsiteY8" fmla="*/ 2523393 h 2631838"/>
              <a:gd name="connsiteX9" fmla="*/ 0 w 1459522"/>
              <a:gd name="connsiteY9" fmla="*/ 2201003 h 2631838"/>
              <a:gd name="connsiteX10" fmla="*/ 0 w 1459522"/>
              <a:gd name="connsiteY10" fmla="*/ 243259 h 2631838"/>
              <a:gd name="connsiteX0" fmla="*/ 0 w 1459522"/>
              <a:gd name="connsiteY0" fmla="*/ 243259 h 2631838"/>
              <a:gd name="connsiteX1" fmla="*/ 243259 w 1459522"/>
              <a:gd name="connsiteY1" fmla="*/ 0 h 2631838"/>
              <a:gd name="connsiteX2" fmla="*/ 1216263 w 1459522"/>
              <a:gd name="connsiteY2" fmla="*/ 0 h 2631838"/>
              <a:gd name="connsiteX3" fmla="*/ 1459522 w 1459522"/>
              <a:gd name="connsiteY3" fmla="*/ 243259 h 2631838"/>
              <a:gd name="connsiteX4" fmla="*/ 1459522 w 1459522"/>
              <a:gd name="connsiteY4" fmla="*/ 2201003 h 2631838"/>
              <a:gd name="connsiteX5" fmla="*/ 1181094 w 1459522"/>
              <a:gd name="connsiteY5" fmla="*/ 2540977 h 2631838"/>
              <a:gd name="connsiteX6" fmla="*/ 958360 w 1459522"/>
              <a:gd name="connsiteY6" fmla="*/ 2628902 h 2631838"/>
              <a:gd name="connsiteX7" fmla="*/ 597875 w 1459522"/>
              <a:gd name="connsiteY7" fmla="*/ 2602525 h 2631838"/>
              <a:gd name="connsiteX8" fmla="*/ 296013 w 1459522"/>
              <a:gd name="connsiteY8" fmla="*/ 2523393 h 2631838"/>
              <a:gd name="connsiteX9" fmla="*/ 0 w 1459522"/>
              <a:gd name="connsiteY9" fmla="*/ 2201003 h 2631838"/>
              <a:gd name="connsiteX10" fmla="*/ 0 w 1459522"/>
              <a:gd name="connsiteY10" fmla="*/ 243259 h 2631838"/>
              <a:gd name="connsiteX0" fmla="*/ 0 w 1494691"/>
              <a:gd name="connsiteY0" fmla="*/ 260844 h 2631838"/>
              <a:gd name="connsiteX1" fmla="*/ 278428 w 1494691"/>
              <a:gd name="connsiteY1" fmla="*/ 0 h 2631838"/>
              <a:gd name="connsiteX2" fmla="*/ 1251432 w 1494691"/>
              <a:gd name="connsiteY2" fmla="*/ 0 h 2631838"/>
              <a:gd name="connsiteX3" fmla="*/ 1494691 w 1494691"/>
              <a:gd name="connsiteY3" fmla="*/ 243259 h 2631838"/>
              <a:gd name="connsiteX4" fmla="*/ 1494691 w 1494691"/>
              <a:gd name="connsiteY4" fmla="*/ 2201003 h 2631838"/>
              <a:gd name="connsiteX5" fmla="*/ 1216263 w 1494691"/>
              <a:gd name="connsiteY5" fmla="*/ 2540977 h 2631838"/>
              <a:gd name="connsiteX6" fmla="*/ 993529 w 1494691"/>
              <a:gd name="connsiteY6" fmla="*/ 2628902 h 2631838"/>
              <a:gd name="connsiteX7" fmla="*/ 633044 w 1494691"/>
              <a:gd name="connsiteY7" fmla="*/ 2602525 h 2631838"/>
              <a:gd name="connsiteX8" fmla="*/ 331182 w 1494691"/>
              <a:gd name="connsiteY8" fmla="*/ 2523393 h 2631838"/>
              <a:gd name="connsiteX9" fmla="*/ 35169 w 1494691"/>
              <a:gd name="connsiteY9" fmla="*/ 2201003 h 2631838"/>
              <a:gd name="connsiteX10" fmla="*/ 0 w 1494691"/>
              <a:gd name="connsiteY10" fmla="*/ 260844 h 2631838"/>
              <a:gd name="connsiteX0" fmla="*/ 0 w 1521068"/>
              <a:gd name="connsiteY0" fmla="*/ 260844 h 2631838"/>
              <a:gd name="connsiteX1" fmla="*/ 278428 w 1521068"/>
              <a:gd name="connsiteY1" fmla="*/ 0 h 2631838"/>
              <a:gd name="connsiteX2" fmla="*/ 1251432 w 1521068"/>
              <a:gd name="connsiteY2" fmla="*/ 0 h 2631838"/>
              <a:gd name="connsiteX3" fmla="*/ 1521068 w 1521068"/>
              <a:gd name="connsiteY3" fmla="*/ 216882 h 2631838"/>
              <a:gd name="connsiteX4" fmla="*/ 1494691 w 1521068"/>
              <a:gd name="connsiteY4" fmla="*/ 2201003 h 2631838"/>
              <a:gd name="connsiteX5" fmla="*/ 1216263 w 1521068"/>
              <a:gd name="connsiteY5" fmla="*/ 2540977 h 2631838"/>
              <a:gd name="connsiteX6" fmla="*/ 993529 w 1521068"/>
              <a:gd name="connsiteY6" fmla="*/ 2628902 h 2631838"/>
              <a:gd name="connsiteX7" fmla="*/ 633044 w 1521068"/>
              <a:gd name="connsiteY7" fmla="*/ 2602525 h 2631838"/>
              <a:gd name="connsiteX8" fmla="*/ 331182 w 1521068"/>
              <a:gd name="connsiteY8" fmla="*/ 2523393 h 2631838"/>
              <a:gd name="connsiteX9" fmla="*/ 35169 w 1521068"/>
              <a:gd name="connsiteY9" fmla="*/ 2201003 h 2631838"/>
              <a:gd name="connsiteX10" fmla="*/ 0 w 1521068"/>
              <a:gd name="connsiteY10" fmla="*/ 260844 h 2631838"/>
              <a:gd name="connsiteX0" fmla="*/ 0 w 1521068"/>
              <a:gd name="connsiteY0" fmla="*/ 260844 h 2631838"/>
              <a:gd name="connsiteX1" fmla="*/ 348766 w 1521068"/>
              <a:gd name="connsiteY1" fmla="*/ 254977 h 2631838"/>
              <a:gd name="connsiteX2" fmla="*/ 1251432 w 1521068"/>
              <a:gd name="connsiteY2" fmla="*/ 0 h 2631838"/>
              <a:gd name="connsiteX3" fmla="*/ 1521068 w 1521068"/>
              <a:gd name="connsiteY3" fmla="*/ 216882 h 2631838"/>
              <a:gd name="connsiteX4" fmla="*/ 1494691 w 1521068"/>
              <a:gd name="connsiteY4" fmla="*/ 2201003 h 2631838"/>
              <a:gd name="connsiteX5" fmla="*/ 1216263 w 1521068"/>
              <a:gd name="connsiteY5" fmla="*/ 2540977 h 2631838"/>
              <a:gd name="connsiteX6" fmla="*/ 993529 w 1521068"/>
              <a:gd name="connsiteY6" fmla="*/ 2628902 h 2631838"/>
              <a:gd name="connsiteX7" fmla="*/ 633044 w 1521068"/>
              <a:gd name="connsiteY7" fmla="*/ 2602525 h 2631838"/>
              <a:gd name="connsiteX8" fmla="*/ 331182 w 1521068"/>
              <a:gd name="connsiteY8" fmla="*/ 2523393 h 2631838"/>
              <a:gd name="connsiteX9" fmla="*/ 35169 w 1521068"/>
              <a:gd name="connsiteY9" fmla="*/ 2201003 h 2631838"/>
              <a:gd name="connsiteX10" fmla="*/ 0 w 1521068"/>
              <a:gd name="connsiteY10" fmla="*/ 260844 h 2631838"/>
              <a:gd name="connsiteX0" fmla="*/ 0 w 1521068"/>
              <a:gd name="connsiteY0" fmla="*/ 102924 h 2473918"/>
              <a:gd name="connsiteX1" fmla="*/ 348766 w 1521068"/>
              <a:gd name="connsiteY1" fmla="*/ 97057 h 2473918"/>
              <a:gd name="connsiteX2" fmla="*/ 1242640 w 1521068"/>
              <a:gd name="connsiteY2" fmla="*/ 61887 h 2473918"/>
              <a:gd name="connsiteX3" fmla="*/ 1521068 w 1521068"/>
              <a:gd name="connsiteY3" fmla="*/ 58962 h 2473918"/>
              <a:gd name="connsiteX4" fmla="*/ 1494691 w 1521068"/>
              <a:gd name="connsiteY4" fmla="*/ 2043083 h 2473918"/>
              <a:gd name="connsiteX5" fmla="*/ 1216263 w 1521068"/>
              <a:gd name="connsiteY5" fmla="*/ 2383057 h 2473918"/>
              <a:gd name="connsiteX6" fmla="*/ 993529 w 1521068"/>
              <a:gd name="connsiteY6" fmla="*/ 2470982 h 2473918"/>
              <a:gd name="connsiteX7" fmla="*/ 633044 w 1521068"/>
              <a:gd name="connsiteY7" fmla="*/ 2444605 h 2473918"/>
              <a:gd name="connsiteX8" fmla="*/ 331182 w 1521068"/>
              <a:gd name="connsiteY8" fmla="*/ 2365473 h 2473918"/>
              <a:gd name="connsiteX9" fmla="*/ 35169 w 1521068"/>
              <a:gd name="connsiteY9" fmla="*/ 2043083 h 2473918"/>
              <a:gd name="connsiteX10" fmla="*/ 0 w 1521068"/>
              <a:gd name="connsiteY10" fmla="*/ 102924 h 2473918"/>
              <a:gd name="connsiteX0" fmla="*/ 0 w 1521068"/>
              <a:gd name="connsiteY0" fmla="*/ 102924 h 2473918"/>
              <a:gd name="connsiteX1" fmla="*/ 348766 w 1521068"/>
              <a:gd name="connsiteY1" fmla="*/ 97057 h 2473918"/>
              <a:gd name="connsiteX2" fmla="*/ 1242640 w 1521068"/>
              <a:gd name="connsiteY2" fmla="*/ 61887 h 2473918"/>
              <a:gd name="connsiteX3" fmla="*/ 1521068 w 1521068"/>
              <a:gd name="connsiteY3" fmla="*/ 58962 h 2473918"/>
              <a:gd name="connsiteX4" fmla="*/ 1494691 w 1521068"/>
              <a:gd name="connsiteY4" fmla="*/ 2043083 h 2473918"/>
              <a:gd name="connsiteX5" fmla="*/ 1216263 w 1521068"/>
              <a:gd name="connsiteY5" fmla="*/ 2383057 h 2473918"/>
              <a:gd name="connsiteX6" fmla="*/ 993529 w 1521068"/>
              <a:gd name="connsiteY6" fmla="*/ 2470982 h 2473918"/>
              <a:gd name="connsiteX7" fmla="*/ 633044 w 1521068"/>
              <a:gd name="connsiteY7" fmla="*/ 2444605 h 2473918"/>
              <a:gd name="connsiteX8" fmla="*/ 331182 w 1521068"/>
              <a:gd name="connsiteY8" fmla="*/ 2400642 h 2473918"/>
              <a:gd name="connsiteX9" fmla="*/ 35169 w 1521068"/>
              <a:gd name="connsiteY9" fmla="*/ 2043083 h 2473918"/>
              <a:gd name="connsiteX10" fmla="*/ 0 w 1521068"/>
              <a:gd name="connsiteY10" fmla="*/ 102924 h 2473918"/>
              <a:gd name="connsiteX0" fmla="*/ 0 w 1521068"/>
              <a:gd name="connsiteY0" fmla="*/ 102924 h 2492432"/>
              <a:gd name="connsiteX1" fmla="*/ 348766 w 1521068"/>
              <a:gd name="connsiteY1" fmla="*/ 97057 h 2492432"/>
              <a:gd name="connsiteX2" fmla="*/ 1242640 w 1521068"/>
              <a:gd name="connsiteY2" fmla="*/ 61887 h 2492432"/>
              <a:gd name="connsiteX3" fmla="*/ 1521068 w 1521068"/>
              <a:gd name="connsiteY3" fmla="*/ 58962 h 2492432"/>
              <a:gd name="connsiteX4" fmla="*/ 1494691 w 1521068"/>
              <a:gd name="connsiteY4" fmla="*/ 2043083 h 2492432"/>
              <a:gd name="connsiteX5" fmla="*/ 1216263 w 1521068"/>
              <a:gd name="connsiteY5" fmla="*/ 2383057 h 2492432"/>
              <a:gd name="connsiteX6" fmla="*/ 993529 w 1521068"/>
              <a:gd name="connsiteY6" fmla="*/ 2470982 h 2492432"/>
              <a:gd name="connsiteX7" fmla="*/ 641836 w 1521068"/>
              <a:gd name="connsiteY7" fmla="*/ 2488567 h 2492432"/>
              <a:gd name="connsiteX8" fmla="*/ 331182 w 1521068"/>
              <a:gd name="connsiteY8" fmla="*/ 2400642 h 2492432"/>
              <a:gd name="connsiteX9" fmla="*/ 35169 w 1521068"/>
              <a:gd name="connsiteY9" fmla="*/ 2043083 h 2492432"/>
              <a:gd name="connsiteX10" fmla="*/ 0 w 1521068"/>
              <a:gd name="connsiteY10" fmla="*/ 102924 h 2492432"/>
              <a:gd name="connsiteX0" fmla="*/ 0 w 1521068"/>
              <a:gd name="connsiteY0" fmla="*/ 102924 h 2492432"/>
              <a:gd name="connsiteX1" fmla="*/ 348766 w 1521068"/>
              <a:gd name="connsiteY1" fmla="*/ 97057 h 2492432"/>
              <a:gd name="connsiteX2" fmla="*/ 1242640 w 1521068"/>
              <a:gd name="connsiteY2" fmla="*/ 61887 h 2492432"/>
              <a:gd name="connsiteX3" fmla="*/ 1521068 w 1521068"/>
              <a:gd name="connsiteY3" fmla="*/ 58962 h 2492432"/>
              <a:gd name="connsiteX4" fmla="*/ 1494691 w 1521068"/>
              <a:gd name="connsiteY4" fmla="*/ 2043083 h 2492432"/>
              <a:gd name="connsiteX5" fmla="*/ 1216263 w 1521068"/>
              <a:gd name="connsiteY5" fmla="*/ 2383057 h 2492432"/>
              <a:gd name="connsiteX6" fmla="*/ 993529 w 1521068"/>
              <a:gd name="connsiteY6" fmla="*/ 2470982 h 2492432"/>
              <a:gd name="connsiteX7" fmla="*/ 641836 w 1521068"/>
              <a:gd name="connsiteY7" fmla="*/ 2488567 h 2492432"/>
              <a:gd name="connsiteX8" fmla="*/ 331182 w 1521068"/>
              <a:gd name="connsiteY8" fmla="*/ 2400642 h 2492432"/>
              <a:gd name="connsiteX9" fmla="*/ 35168 w 1521068"/>
              <a:gd name="connsiteY9" fmla="*/ 2207211 h 2492432"/>
              <a:gd name="connsiteX10" fmla="*/ 35169 w 1521068"/>
              <a:gd name="connsiteY10" fmla="*/ 2043083 h 2492432"/>
              <a:gd name="connsiteX11" fmla="*/ 0 w 1521068"/>
              <a:gd name="connsiteY11" fmla="*/ 102924 h 2492432"/>
              <a:gd name="connsiteX0" fmla="*/ 0 w 1521068"/>
              <a:gd name="connsiteY0" fmla="*/ 102924 h 2492432"/>
              <a:gd name="connsiteX1" fmla="*/ 348766 w 1521068"/>
              <a:gd name="connsiteY1" fmla="*/ 97057 h 2492432"/>
              <a:gd name="connsiteX2" fmla="*/ 1242640 w 1521068"/>
              <a:gd name="connsiteY2" fmla="*/ 61887 h 2492432"/>
              <a:gd name="connsiteX3" fmla="*/ 1521068 w 1521068"/>
              <a:gd name="connsiteY3" fmla="*/ 58962 h 2492432"/>
              <a:gd name="connsiteX4" fmla="*/ 1494691 w 1521068"/>
              <a:gd name="connsiteY4" fmla="*/ 2043083 h 2492432"/>
              <a:gd name="connsiteX5" fmla="*/ 1216263 w 1521068"/>
              <a:gd name="connsiteY5" fmla="*/ 2383057 h 2492432"/>
              <a:gd name="connsiteX6" fmla="*/ 993529 w 1521068"/>
              <a:gd name="connsiteY6" fmla="*/ 2470982 h 2492432"/>
              <a:gd name="connsiteX7" fmla="*/ 641836 w 1521068"/>
              <a:gd name="connsiteY7" fmla="*/ 2488567 h 2492432"/>
              <a:gd name="connsiteX8" fmla="*/ 331182 w 1521068"/>
              <a:gd name="connsiteY8" fmla="*/ 2400642 h 2492432"/>
              <a:gd name="connsiteX9" fmla="*/ 35168 w 1521068"/>
              <a:gd name="connsiteY9" fmla="*/ 2207211 h 2492432"/>
              <a:gd name="connsiteX10" fmla="*/ 43962 w 1521068"/>
              <a:gd name="connsiteY10" fmla="*/ 2043083 h 2492432"/>
              <a:gd name="connsiteX11" fmla="*/ 0 w 1521068"/>
              <a:gd name="connsiteY11" fmla="*/ 102924 h 2492432"/>
              <a:gd name="connsiteX0" fmla="*/ 0 w 1521068"/>
              <a:gd name="connsiteY0" fmla="*/ 102924 h 2492432"/>
              <a:gd name="connsiteX1" fmla="*/ 348766 w 1521068"/>
              <a:gd name="connsiteY1" fmla="*/ 97057 h 2492432"/>
              <a:gd name="connsiteX2" fmla="*/ 1242640 w 1521068"/>
              <a:gd name="connsiteY2" fmla="*/ 61887 h 2492432"/>
              <a:gd name="connsiteX3" fmla="*/ 1521068 w 1521068"/>
              <a:gd name="connsiteY3" fmla="*/ 58962 h 2492432"/>
              <a:gd name="connsiteX4" fmla="*/ 1494691 w 1521068"/>
              <a:gd name="connsiteY4" fmla="*/ 2043083 h 2492432"/>
              <a:gd name="connsiteX5" fmla="*/ 1216263 w 1521068"/>
              <a:gd name="connsiteY5" fmla="*/ 2383057 h 2492432"/>
              <a:gd name="connsiteX6" fmla="*/ 993529 w 1521068"/>
              <a:gd name="connsiteY6" fmla="*/ 2470982 h 2492432"/>
              <a:gd name="connsiteX7" fmla="*/ 641836 w 1521068"/>
              <a:gd name="connsiteY7" fmla="*/ 2488567 h 2492432"/>
              <a:gd name="connsiteX8" fmla="*/ 313597 w 1521068"/>
              <a:gd name="connsiteY8" fmla="*/ 2435811 h 2492432"/>
              <a:gd name="connsiteX9" fmla="*/ 35168 w 1521068"/>
              <a:gd name="connsiteY9" fmla="*/ 2207211 h 2492432"/>
              <a:gd name="connsiteX10" fmla="*/ 43962 w 1521068"/>
              <a:gd name="connsiteY10" fmla="*/ 2043083 h 2492432"/>
              <a:gd name="connsiteX11" fmla="*/ 0 w 1521068"/>
              <a:gd name="connsiteY11" fmla="*/ 102924 h 2492432"/>
              <a:gd name="connsiteX0" fmla="*/ 0 w 1529861"/>
              <a:gd name="connsiteY0" fmla="*/ 61271 h 2450779"/>
              <a:gd name="connsiteX1" fmla="*/ 348766 w 1529861"/>
              <a:gd name="connsiteY1" fmla="*/ 55404 h 2450779"/>
              <a:gd name="connsiteX2" fmla="*/ 1242640 w 1529861"/>
              <a:gd name="connsiteY2" fmla="*/ 20234 h 2450779"/>
              <a:gd name="connsiteX3" fmla="*/ 1529861 w 1529861"/>
              <a:gd name="connsiteY3" fmla="*/ 254701 h 2450779"/>
              <a:gd name="connsiteX4" fmla="*/ 1494691 w 1529861"/>
              <a:gd name="connsiteY4" fmla="*/ 2001430 h 2450779"/>
              <a:gd name="connsiteX5" fmla="*/ 1216263 w 1529861"/>
              <a:gd name="connsiteY5" fmla="*/ 2341404 h 2450779"/>
              <a:gd name="connsiteX6" fmla="*/ 993529 w 1529861"/>
              <a:gd name="connsiteY6" fmla="*/ 2429329 h 2450779"/>
              <a:gd name="connsiteX7" fmla="*/ 641836 w 1529861"/>
              <a:gd name="connsiteY7" fmla="*/ 2446914 h 2450779"/>
              <a:gd name="connsiteX8" fmla="*/ 313597 w 1529861"/>
              <a:gd name="connsiteY8" fmla="*/ 2394158 h 2450779"/>
              <a:gd name="connsiteX9" fmla="*/ 35168 w 1529861"/>
              <a:gd name="connsiteY9" fmla="*/ 2165558 h 2450779"/>
              <a:gd name="connsiteX10" fmla="*/ 43962 w 1529861"/>
              <a:gd name="connsiteY10" fmla="*/ 2001430 h 2450779"/>
              <a:gd name="connsiteX11" fmla="*/ 0 w 1529861"/>
              <a:gd name="connsiteY11" fmla="*/ 61271 h 2450779"/>
              <a:gd name="connsiteX0" fmla="*/ 0 w 1529861"/>
              <a:gd name="connsiteY0" fmla="*/ 49582 h 2491844"/>
              <a:gd name="connsiteX1" fmla="*/ 348766 w 1529861"/>
              <a:gd name="connsiteY1" fmla="*/ 96469 h 2491844"/>
              <a:gd name="connsiteX2" fmla="*/ 1242640 w 1529861"/>
              <a:gd name="connsiteY2" fmla="*/ 61299 h 2491844"/>
              <a:gd name="connsiteX3" fmla="*/ 1529861 w 1529861"/>
              <a:gd name="connsiteY3" fmla="*/ 295766 h 2491844"/>
              <a:gd name="connsiteX4" fmla="*/ 1494691 w 1529861"/>
              <a:gd name="connsiteY4" fmla="*/ 2042495 h 2491844"/>
              <a:gd name="connsiteX5" fmla="*/ 1216263 w 1529861"/>
              <a:gd name="connsiteY5" fmla="*/ 2382469 h 2491844"/>
              <a:gd name="connsiteX6" fmla="*/ 993529 w 1529861"/>
              <a:gd name="connsiteY6" fmla="*/ 2470394 h 2491844"/>
              <a:gd name="connsiteX7" fmla="*/ 641836 w 1529861"/>
              <a:gd name="connsiteY7" fmla="*/ 2487979 h 2491844"/>
              <a:gd name="connsiteX8" fmla="*/ 313597 w 1529861"/>
              <a:gd name="connsiteY8" fmla="*/ 2435223 h 2491844"/>
              <a:gd name="connsiteX9" fmla="*/ 35168 w 1529861"/>
              <a:gd name="connsiteY9" fmla="*/ 2206623 h 2491844"/>
              <a:gd name="connsiteX10" fmla="*/ 43962 w 1529861"/>
              <a:gd name="connsiteY10" fmla="*/ 2042495 h 2491844"/>
              <a:gd name="connsiteX11" fmla="*/ 0 w 1529861"/>
              <a:gd name="connsiteY11" fmla="*/ 49582 h 2491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29861" h="2491844">
                <a:moveTo>
                  <a:pt x="0" y="49582"/>
                </a:moveTo>
                <a:cubicBezTo>
                  <a:pt x="0" y="-84766"/>
                  <a:pt x="214418" y="96469"/>
                  <a:pt x="348766" y="96469"/>
                </a:cubicBezTo>
                <a:lnTo>
                  <a:pt x="1242640" y="61299"/>
                </a:lnTo>
                <a:cubicBezTo>
                  <a:pt x="1376988" y="61299"/>
                  <a:pt x="1529861" y="161418"/>
                  <a:pt x="1529861" y="295766"/>
                </a:cubicBezTo>
                <a:lnTo>
                  <a:pt x="1494691" y="2042495"/>
                </a:lnTo>
                <a:cubicBezTo>
                  <a:pt x="1494691" y="2176843"/>
                  <a:pt x="1350611" y="2382469"/>
                  <a:pt x="1216263" y="2382469"/>
                </a:cubicBezTo>
                <a:cubicBezTo>
                  <a:pt x="1135667" y="2447924"/>
                  <a:pt x="1086336" y="2458671"/>
                  <a:pt x="993529" y="2470394"/>
                </a:cubicBezTo>
                <a:cubicBezTo>
                  <a:pt x="900722" y="2482117"/>
                  <a:pt x="755158" y="2499702"/>
                  <a:pt x="641836" y="2487979"/>
                </a:cubicBezTo>
                <a:cubicBezTo>
                  <a:pt x="528514" y="2476256"/>
                  <a:pt x="407381" y="2482116"/>
                  <a:pt x="313597" y="2435223"/>
                </a:cubicBezTo>
                <a:cubicBezTo>
                  <a:pt x="219813" y="2388330"/>
                  <a:pt x="84504" y="2266216"/>
                  <a:pt x="35168" y="2206623"/>
                </a:cubicBezTo>
                <a:cubicBezTo>
                  <a:pt x="-14168" y="2147030"/>
                  <a:pt x="57150" y="2393210"/>
                  <a:pt x="43962" y="2042495"/>
                </a:cubicBezTo>
                <a:lnTo>
                  <a:pt x="0" y="49582"/>
                </a:lnTo>
                <a:close/>
              </a:path>
            </a:pathLst>
          </a:cu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 dirty="0"/>
          </a:p>
        </p:txBody>
      </p:sp>
      <p:sp>
        <p:nvSpPr>
          <p:cNvPr id="3" name="Rectángulo: esquinas redondeadas 4"/>
          <p:cNvSpPr/>
          <p:nvPr/>
        </p:nvSpPr>
        <p:spPr>
          <a:xfrm>
            <a:off x="5133033" y="1783955"/>
            <a:ext cx="1795700" cy="487704"/>
          </a:xfrm>
          <a:custGeom>
            <a:avLst/>
            <a:gdLst>
              <a:gd name="connsiteX0" fmla="*/ 0 w 958362"/>
              <a:gd name="connsiteY0" fmla="*/ 48359 h 290146"/>
              <a:gd name="connsiteX1" fmla="*/ 48359 w 958362"/>
              <a:gd name="connsiteY1" fmla="*/ 0 h 290146"/>
              <a:gd name="connsiteX2" fmla="*/ 910003 w 958362"/>
              <a:gd name="connsiteY2" fmla="*/ 0 h 290146"/>
              <a:gd name="connsiteX3" fmla="*/ 958362 w 958362"/>
              <a:gd name="connsiteY3" fmla="*/ 48359 h 290146"/>
              <a:gd name="connsiteX4" fmla="*/ 958362 w 958362"/>
              <a:gd name="connsiteY4" fmla="*/ 241787 h 290146"/>
              <a:gd name="connsiteX5" fmla="*/ 910003 w 958362"/>
              <a:gd name="connsiteY5" fmla="*/ 290146 h 290146"/>
              <a:gd name="connsiteX6" fmla="*/ 48359 w 958362"/>
              <a:gd name="connsiteY6" fmla="*/ 290146 h 290146"/>
              <a:gd name="connsiteX7" fmla="*/ 0 w 958362"/>
              <a:gd name="connsiteY7" fmla="*/ 241787 h 290146"/>
              <a:gd name="connsiteX8" fmla="*/ 0 w 958362"/>
              <a:gd name="connsiteY8" fmla="*/ 48359 h 290146"/>
              <a:gd name="connsiteX0" fmla="*/ 0 w 993531"/>
              <a:gd name="connsiteY0" fmla="*/ 51779 h 293566"/>
              <a:gd name="connsiteX1" fmla="*/ 48359 w 993531"/>
              <a:gd name="connsiteY1" fmla="*/ 3420 h 293566"/>
              <a:gd name="connsiteX2" fmla="*/ 910003 w 993531"/>
              <a:gd name="connsiteY2" fmla="*/ 3420 h 293566"/>
              <a:gd name="connsiteX3" fmla="*/ 993531 w 993531"/>
              <a:gd name="connsiteY3" fmla="*/ 16610 h 293566"/>
              <a:gd name="connsiteX4" fmla="*/ 958362 w 993531"/>
              <a:gd name="connsiteY4" fmla="*/ 245207 h 293566"/>
              <a:gd name="connsiteX5" fmla="*/ 910003 w 993531"/>
              <a:gd name="connsiteY5" fmla="*/ 293566 h 293566"/>
              <a:gd name="connsiteX6" fmla="*/ 48359 w 993531"/>
              <a:gd name="connsiteY6" fmla="*/ 293566 h 293566"/>
              <a:gd name="connsiteX7" fmla="*/ 0 w 993531"/>
              <a:gd name="connsiteY7" fmla="*/ 245207 h 293566"/>
              <a:gd name="connsiteX8" fmla="*/ 0 w 993531"/>
              <a:gd name="connsiteY8" fmla="*/ 51779 h 293566"/>
              <a:gd name="connsiteX0" fmla="*/ 0 w 1002324"/>
              <a:gd name="connsiteY0" fmla="*/ 8004 h 320130"/>
              <a:gd name="connsiteX1" fmla="*/ 57152 w 1002324"/>
              <a:gd name="connsiteY1" fmla="*/ 29984 h 320130"/>
              <a:gd name="connsiteX2" fmla="*/ 918796 w 1002324"/>
              <a:gd name="connsiteY2" fmla="*/ 29984 h 320130"/>
              <a:gd name="connsiteX3" fmla="*/ 1002324 w 1002324"/>
              <a:gd name="connsiteY3" fmla="*/ 43174 h 320130"/>
              <a:gd name="connsiteX4" fmla="*/ 967155 w 1002324"/>
              <a:gd name="connsiteY4" fmla="*/ 271771 h 320130"/>
              <a:gd name="connsiteX5" fmla="*/ 918796 w 1002324"/>
              <a:gd name="connsiteY5" fmla="*/ 320130 h 320130"/>
              <a:gd name="connsiteX6" fmla="*/ 57152 w 1002324"/>
              <a:gd name="connsiteY6" fmla="*/ 320130 h 320130"/>
              <a:gd name="connsiteX7" fmla="*/ 8793 w 1002324"/>
              <a:gd name="connsiteY7" fmla="*/ 271771 h 320130"/>
              <a:gd name="connsiteX8" fmla="*/ 0 w 1002324"/>
              <a:gd name="connsiteY8" fmla="*/ 8004 h 320130"/>
              <a:gd name="connsiteX0" fmla="*/ 0 w 1002324"/>
              <a:gd name="connsiteY0" fmla="*/ 8004 h 328923"/>
              <a:gd name="connsiteX1" fmla="*/ 57152 w 1002324"/>
              <a:gd name="connsiteY1" fmla="*/ 29984 h 328923"/>
              <a:gd name="connsiteX2" fmla="*/ 918796 w 1002324"/>
              <a:gd name="connsiteY2" fmla="*/ 29984 h 328923"/>
              <a:gd name="connsiteX3" fmla="*/ 1002324 w 1002324"/>
              <a:gd name="connsiteY3" fmla="*/ 43174 h 328923"/>
              <a:gd name="connsiteX4" fmla="*/ 967155 w 1002324"/>
              <a:gd name="connsiteY4" fmla="*/ 271771 h 328923"/>
              <a:gd name="connsiteX5" fmla="*/ 953966 w 1002324"/>
              <a:gd name="connsiteY5" fmla="*/ 328923 h 328923"/>
              <a:gd name="connsiteX6" fmla="*/ 57152 w 1002324"/>
              <a:gd name="connsiteY6" fmla="*/ 320130 h 328923"/>
              <a:gd name="connsiteX7" fmla="*/ 8793 w 1002324"/>
              <a:gd name="connsiteY7" fmla="*/ 271771 h 328923"/>
              <a:gd name="connsiteX8" fmla="*/ 0 w 1002324"/>
              <a:gd name="connsiteY8" fmla="*/ 8004 h 328923"/>
              <a:gd name="connsiteX0" fmla="*/ 0 w 1002324"/>
              <a:gd name="connsiteY0" fmla="*/ 8004 h 328923"/>
              <a:gd name="connsiteX1" fmla="*/ 57152 w 1002324"/>
              <a:gd name="connsiteY1" fmla="*/ 29984 h 328923"/>
              <a:gd name="connsiteX2" fmla="*/ 918796 w 1002324"/>
              <a:gd name="connsiteY2" fmla="*/ 29984 h 328923"/>
              <a:gd name="connsiteX3" fmla="*/ 1002324 w 1002324"/>
              <a:gd name="connsiteY3" fmla="*/ 43174 h 328923"/>
              <a:gd name="connsiteX4" fmla="*/ 967155 w 1002324"/>
              <a:gd name="connsiteY4" fmla="*/ 271771 h 328923"/>
              <a:gd name="connsiteX5" fmla="*/ 953966 w 1002324"/>
              <a:gd name="connsiteY5" fmla="*/ 328923 h 328923"/>
              <a:gd name="connsiteX6" fmla="*/ 13191 w 1002324"/>
              <a:gd name="connsiteY6" fmla="*/ 328923 h 328923"/>
              <a:gd name="connsiteX7" fmla="*/ 8793 w 1002324"/>
              <a:gd name="connsiteY7" fmla="*/ 271771 h 328923"/>
              <a:gd name="connsiteX8" fmla="*/ 0 w 1002324"/>
              <a:gd name="connsiteY8" fmla="*/ 8004 h 328923"/>
              <a:gd name="connsiteX0" fmla="*/ 0 w 1002324"/>
              <a:gd name="connsiteY0" fmla="*/ 8004 h 372884"/>
              <a:gd name="connsiteX1" fmla="*/ 57152 w 1002324"/>
              <a:gd name="connsiteY1" fmla="*/ 29984 h 372884"/>
              <a:gd name="connsiteX2" fmla="*/ 918796 w 1002324"/>
              <a:gd name="connsiteY2" fmla="*/ 29984 h 372884"/>
              <a:gd name="connsiteX3" fmla="*/ 1002324 w 1002324"/>
              <a:gd name="connsiteY3" fmla="*/ 43174 h 372884"/>
              <a:gd name="connsiteX4" fmla="*/ 967155 w 1002324"/>
              <a:gd name="connsiteY4" fmla="*/ 271771 h 372884"/>
              <a:gd name="connsiteX5" fmla="*/ 953966 w 1002324"/>
              <a:gd name="connsiteY5" fmla="*/ 328923 h 372884"/>
              <a:gd name="connsiteX6" fmla="*/ 527539 w 1002324"/>
              <a:gd name="connsiteY6" fmla="*/ 372884 h 372884"/>
              <a:gd name="connsiteX7" fmla="*/ 13191 w 1002324"/>
              <a:gd name="connsiteY7" fmla="*/ 328923 h 372884"/>
              <a:gd name="connsiteX8" fmla="*/ 8793 w 1002324"/>
              <a:gd name="connsiteY8" fmla="*/ 271771 h 372884"/>
              <a:gd name="connsiteX9" fmla="*/ 0 w 1002324"/>
              <a:gd name="connsiteY9" fmla="*/ 8004 h 372884"/>
              <a:gd name="connsiteX0" fmla="*/ 0 w 1002324"/>
              <a:gd name="connsiteY0" fmla="*/ 8004 h 377768"/>
              <a:gd name="connsiteX1" fmla="*/ 57152 w 1002324"/>
              <a:gd name="connsiteY1" fmla="*/ 29984 h 377768"/>
              <a:gd name="connsiteX2" fmla="*/ 918796 w 1002324"/>
              <a:gd name="connsiteY2" fmla="*/ 29984 h 377768"/>
              <a:gd name="connsiteX3" fmla="*/ 1002324 w 1002324"/>
              <a:gd name="connsiteY3" fmla="*/ 43174 h 377768"/>
              <a:gd name="connsiteX4" fmla="*/ 967155 w 1002324"/>
              <a:gd name="connsiteY4" fmla="*/ 271771 h 377768"/>
              <a:gd name="connsiteX5" fmla="*/ 953966 w 1002324"/>
              <a:gd name="connsiteY5" fmla="*/ 328923 h 377768"/>
              <a:gd name="connsiteX6" fmla="*/ 527539 w 1002324"/>
              <a:gd name="connsiteY6" fmla="*/ 372884 h 377768"/>
              <a:gd name="connsiteX7" fmla="*/ 13191 w 1002324"/>
              <a:gd name="connsiteY7" fmla="*/ 328923 h 377768"/>
              <a:gd name="connsiteX8" fmla="*/ 8793 w 1002324"/>
              <a:gd name="connsiteY8" fmla="*/ 271771 h 377768"/>
              <a:gd name="connsiteX9" fmla="*/ 0 w 1002324"/>
              <a:gd name="connsiteY9" fmla="*/ 8004 h 377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2324" h="377768">
                <a:moveTo>
                  <a:pt x="0" y="8004"/>
                </a:moveTo>
                <a:cubicBezTo>
                  <a:pt x="0" y="-18704"/>
                  <a:pt x="30444" y="29984"/>
                  <a:pt x="57152" y="29984"/>
                </a:cubicBezTo>
                <a:lnTo>
                  <a:pt x="918796" y="29984"/>
                </a:lnTo>
                <a:cubicBezTo>
                  <a:pt x="945504" y="29984"/>
                  <a:pt x="1002324" y="16466"/>
                  <a:pt x="1002324" y="43174"/>
                </a:cubicBezTo>
                <a:cubicBezTo>
                  <a:pt x="1002324" y="107650"/>
                  <a:pt x="967155" y="207295"/>
                  <a:pt x="967155" y="271771"/>
                </a:cubicBezTo>
                <a:cubicBezTo>
                  <a:pt x="967155" y="298479"/>
                  <a:pt x="980674" y="328923"/>
                  <a:pt x="953966" y="328923"/>
                </a:cubicBezTo>
                <a:cubicBezTo>
                  <a:pt x="811824" y="328923"/>
                  <a:pt x="669681" y="372884"/>
                  <a:pt x="527539" y="372884"/>
                </a:cubicBezTo>
                <a:cubicBezTo>
                  <a:pt x="356090" y="393400"/>
                  <a:pt x="184640" y="343577"/>
                  <a:pt x="13191" y="328923"/>
                </a:cubicBezTo>
                <a:cubicBezTo>
                  <a:pt x="-13517" y="328923"/>
                  <a:pt x="8793" y="298479"/>
                  <a:pt x="8793" y="271771"/>
                </a:cubicBezTo>
                <a:lnTo>
                  <a:pt x="0" y="8004"/>
                </a:lnTo>
                <a:close/>
              </a:path>
            </a:pathLst>
          </a:custGeom>
          <a:solidFill>
            <a:srgbClr val="92D050">
              <a:alpha val="6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 dirty="0"/>
          </a:p>
        </p:txBody>
      </p:sp>
      <p:sp>
        <p:nvSpPr>
          <p:cNvPr id="4" name="Trapecio 6"/>
          <p:cNvSpPr/>
          <p:nvPr/>
        </p:nvSpPr>
        <p:spPr>
          <a:xfrm>
            <a:off x="4576422" y="2170946"/>
            <a:ext cx="2756161" cy="1402954"/>
          </a:xfrm>
          <a:custGeom>
            <a:avLst/>
            <a:gdLst>
              <a:gd name="connsiteX0" fmla="*/ 0 w 1521068"/>
              <a:gd name="connsiteY0" fmla="*/ 944342 h 944342"/>
              <a:gd name="connsiteX1" fmla="*/ 236086 w 1521068"/>
              <a:gd name="connsiteY1" fmla="*/ 0 h 944342"/>
              <a:gd name="connsiteX2" fmla="*/ 1284983 w 1521068"/>
              <a:gd name="connsiteY2" fmla="*/ 0 h 944342"/>
              <a:gd name="connsiteX3" fmla="*/ 1521068 w 1521068"/>
              <a:gd name="connsiteY3" fmla="*/ 944342 h 944342"/>
              <a:gd name="connsiteX4" fmla="*/ 0 w 1521068"/>
              <a:gd name="connsiteY4" fmla="*/ 944342 h 944342"/>
              <a:gd name="connsiteX0" fmla="*/ 0 w 1521068"/>
              <a:gd name="connsiteY0" fmla="*/ 944342 h 944342"/>
              <a:gd name="connsiteX1" fmla="*/ 21980 w 1521068"/>
              <a:gd name="connsiteY1" fmla="*/ 443522 h 944342"/>
              <a:gd name="connsiteX2" fmla="*/ 236086 w 1521068"/>
              <a:gd name="connsiteY2" fmla="*/ 0 h 944342"/>
              <a:gd name="connsiteX3" fmla="*/ 1284983 w 1521068"/>
              <a:gd name="connsiteY3" fmla="*/ 0 h 944342"/>
              <a:gd name="connsiteX4" fmla="*/ 1521068 w 1521068"/>
              <a:gd name="connsiteY4" fmla="*/ 944342 h 944342"/>
              <a:gd name="connsiteX5" fmla="*/ 0 w 1521068"/>
              <a:gd name="connsiteY5" fmla="*/ 944342 h 944342"/>
              <a:gd name="connsiteX0" fmla="*/ 0 w 1521068"/>
              <a:gd name="connsiteY0" fmla="*/ 944342 h 944342"/>
              <a:gd name="connsiteX1" fmla="*/ 21980 w 1521068"/>
              <a:gd name="connsiteY1" fmla="*/ 443522 h 944342"/>
              <a:gd name="connsiteX2" fmla="*/ 236086 w 1521068"/>
              <a:gd name="connsiteY2" fmla="*/ 0 h 944342"/>
              <a:gd name="connsiteX3" fmla="*/ 1284983 w 1521068"/>
              <a:gd name="connsiteY3" fmla="*/ 0 h 944342"/>
              <a:gd name="connsiteX4" fmla="*/ 1481503 w 1521068"/>
              <a:gd name="connsiteY4" fmla="*/ 496276 h 944342"/>
              <a:gd name="connsiteX5" fmla="*/ 1521068 w 1521068"/>
              <a:gd name="connsiteY5" fmla="*/ 944342 h 944342"/>
              <a:gd name="connsiteX6" fmla="*/ 0 w 1521068"/>
              <a:gd name="connsiteY6" fmla="*/ 944342 h 944342"/>
              <a:gd name="connsiteX0" fmla="*/ 116733 w 1637801"/>
              <a:gd name="connsiteY0" fmla="*/ 944342 h 944342"/>
              <a:gd name="connsiteX1" fmla="*/ 103544 w 1637801"/>
              <a:gd name="connsiteY1" fmla="*/ 724876 h 944342"/>
              <a:gd name="connsiteX2" fmla="*/ 138713 w 1637801"/>
              <a:gd name="connsiteY2" fmla="*/ 443522 h 944342"/>
              <a:gd name="connsiteX3" fmla="*/ 352819 w 1637801"/>
              <a:gd name="connsiteY3" fmla="*/ 0 h 944342"/>
              <a:gd name="connsiteX4" fmla="*/ 1401716 w 1637801"/>
              <a:gd name="connsiteY4" fmla="*/ 0 h 944342"/>
              <a:gd name="connsiteX5" fmla="*/ 1598236 w 1637801"/>
              <a:gd name="connsiteY5" fmla="*/ 496276 h 944342"/>
              <a:gd name="connsiteX6" fmla="*/ 1637801 w 1637801"/>
              <a:gd name="connsiteY6" fmla="*/ 944342 h 944342"/>
              <a:gd name="connsiteX7" fmla="*/ 116733 w 1637801"/>
              <a:gd name="connsiteY7" fmla="*/ 944342 h 944342"/>
              <a:gd name="connsiteX0" fmla="*/ 125542 w 1646610"/>
              <a:gd name="connsiteY0" fmla="*/ 944342 h 944342"/>
              <a:gd name="connsiteX1" fmla="*/ 111135 w 1646610"/>
              <a:gd name="connsiteY1" fmla="*/ 883138 h 944342"/>
              <a:gd name="connsiteX2" fmla="*/ 112353 w 1646610"/>
              <a:gd name="connsiteY2" fmla="*/ 724876 h 944342"/>
              <a:gd name="connsiteX3" fmla="*/ 147522 w 1646610"/>
              <a:gd name="connsiteY3" fmla="*/ 443522 h 944342"/>
              <a:gd name="connsiteX4" fmla="*/ 361628 w 1646610"/>
              <a:gd name="connsiteY4" fmla="*/ 0 h 944342"/>
              <a:gd name="connsiteX5" fmla="*/ 1410525 w 1646610"/>
              <a:gd name="connsiteY5" fmla="*/ 0 h 944342"/>
              <a:gd name="connsiteX6" fmla="*/ 1607045 w 1646610"/>
              <a:gd name="connsiteY6" fmla="*/ 496276 h 944342"/>
              <a:gd name="connsiteX7" fmla="*/ 1646610 w 1646610"/>
              <a:gd name="connsiteY7" fmla="*/ 944342 h 944342"/>
              <a:gd name="connsiteX8" fmla="*/ 125542 w 1646610"/>
              <a:gd name="connsiteY8" fmla="*/ 944342 h 944342"/>
              <a:gd name="connsiteX0" fmla="*/ 120211 w 1641279"/>
              <a:gd name="connsiteY0" fmla="*/ 944342 h 944342"/>
              <a:gd name="connsiteX1" fmla="*/ 123389 w 1641279"/>
              <a:gd name="connsiteY1" fmla="*/ 927099 h 944342"/>
              <a:gd name="connsiteX2" fmla="*/ 105804 w 1641279"/>
              <a:gd name="connsiteY2" fmla="*/ 883138 h 944342"/>
              <a:gd name="connsiteX3" fmla="*/ 107022 w 1641279"/>
              <a:gd name="connsiteY3" fmla="*/ 724876 h 944342"/>
              <a:gd name="connsiteX4" fmla="*/ 142191 w 1641279"/>
              <a:gd name="connsiteY4" fmla="*/ 443522 h 944342"/>
              <a:gd name="connsiteX5" fmla="*/ 356297 w 1641279"/>
              <a:gd name="connsiteY5" fmla="*/ 0 h 944342"/>
              <a:gd name="connsiteX6" fmla="*/ 1405194 w 1641279"/>
              <a:gd name="connsiteY6" fmla="*/ 0 h 944342"/>
              <a:gd name="connsiteX7" fmla="*/ 1601714 w 1641279"/>
              <a:gd name="connsiteY7" fmla="*/ 496276 h 944342"/>
              <a:gd name="connsiteX8" fmla="*/ 1641279 w 1641279"/>
              <a:gd name="connsiteY8" fmla="*/ 944342 h 944342"/>
              <a:gd name="connsiteX9" fmla="*/ 120211 w 1641279"/>
              <a:gd name="connsiteY9" fmla="*/ 944342 h 944342"/>
              <a:gd name="connsiteX0" fmla="*/ 120211 w 1641279"/>
              <a:gd name="connsiteY0" fmla="*/ 944342 h 1085401"/>
              <a:gd name="connsiteX1" fmla="*/ 123389 w 1641279"/>
              <a:gd name="connsiteY1" fmla="*/ 927099 h 1085401"/>
              <a:gd name="connsiteX2" fmla="*/ 105804 w 1641279"/>
              <a:gd name="connsiteY2" fmla="*/ 883138 h 1085401"/>
              <a:gd name="connsiteX3" fmla="*/ 107022 w 1641279"/>
              <a:gd name="connsiteY3" fmla="*/ 724876 h 1085401"/>
              <a:gd name="connsiteX4" fmla="*/ 142191 w 1641279"/>
              <a:gd name="connsiteY4" fmla="*/ 443522 h 1085401"/>
              <a:gd name="connsiteX5" fmla="*/ 356297 w 1641279"/>
              <a:gd name="connsiteY5" fmla="*/ 0 h 1085401"/>
              <a:gd name="connsiteX6" fmla="*/ 1405194 w 1641279"/>
              <a:gd name="connsiteY6" fmla="*/ 0 h 1085401"/>
              <a:gd name="connsiteX7" fmla="*/ 1601714 w 1641279"/>
              <a:gd name="connsiteY7" fmla="*/ 496276 h 1085401"/>
              <a:gd name="connsiteX8" fmla="*/ 1641279 w 1641279"/>
              <a:gd name="connsiteY8" fmla="*/ 944342 h 1085401"/>
              <a:gd name="connsiteX9" fmla="*/ 466289 w 1641279"/>
              <a:gd name="connsiteY9" fmla="*/ 1085361 h 1085401"/>
              <a:gd name="connsiteX10" fmla="*/ 120211 w 1641279"/>
              <a:gd name="connsiteY10" fmla="*/ 944342 h 1085401"/>
              <a:gd name="connsiteX0" fmla="*/ 120211 w 1641279"/>
              <a:gd name="connsiteY0" fmla="*/ 944342 h 1085401"/>
              <a:gd name="connsiteX1" fmla="*/ 123389 w 1641279"/>
              <a:gd name="connsiteY1" fmla="*/ 927099 h 1085401"/>
              <a:gd name="connsiteX2" fmla="*/ 105804 w 1641279"/>
              <a:gd name="connsiteY2" fmla="*/ 883138 h 1085401"/>
              <a:gd name="connsiteX3" fmla="*/ 107022 w 1641279"/>
              <a:gd name="connsiteY3" fmla="*/ 724876 h 1085401"/>
              <a:gd name="connsiteX4" fmla="*/ 142191 w 1641279"/>
              <a:gd name="connsiteY4" fmla="*/ 443522 h 1085401"/>
              <a:gd name="connsiteX5" fmla="*/ 356297 w 1641279"/>
              <a:gd name="connsiteY5" fmla="*/ 0 h 1085401"/>
              <a:gd name="connsiteX6" fmla="*/ 1405194 w 1641279"/>
              <a:gd name="connsiteY6" fmla="*/ 0 h 1085401"/>
              <a:gd name="connsiteX7" fmla="*/ 1601714 w 1641279"/>
              <a:gd name="connsiteY7" fmla="*/ 496276 h 1085401"/>
              <a:gd name="connsiteX8" fmla="*/ 1641279 w 1641279"/>
              <a:gd name="connsiteY8" fmla="*/ 944342 h 1085401"/>
              <a:gd name="connsiteX9" fmla="*/ 466289 w 1641279"/>
              <a:gd name="connsiteY9" fmla="*/ 1085361 h 1085401"/>
              <a:gd name="connsiteX10" fmla="*/ 158558 w 1641279"/>
              <a:gd name="connsiteY10" fmla="*/ 1032607 h 1085401"/>
              <a:gd name="connsiteX11" fmla="*/ 120211 w 1641279"/>
              <a:gd name="connsiteY11" fmla="*/ 944342 h 1085401"/>
              <a:gd name="connsiteX0" fmla="*/ 120211 w 1641279"/>
              <a:gd name="connsiteY0" fmla="*/ 988303 h 1085401"/>
              <a:gd name="connsiteX1" fmla="*/ 123389 w 1641279"/>
              <a:gd name="connsiteY1" fmla="*/ 927099 h 1085401"/>
              <a:gd name="connsiteX2" fmla="*/ 105804 w 1641279"/>
              <a:gd name="connsiteY2" fmla="*/ 883138 h 1085401"/>
              <a:gd name="connsiteX3" fmla="*/ 107022 w 1641279"/>
              <a:gd name="connsiteY3" fmla="*/ 724876 h 1085401"/>
              <a:gd name="connsiteX4" fmla="*/ 142191 w 1641279"/>
              <a:gd name="connsiteY4" fmla="*/ 443522 h 1085401"/>
              <a:gd name="connsiteX5" fmla="*/ 356297 w 1641279"/>
              <a:gd name="connsiteY5" fmla="*/ 0 h 1085401"/>
              <a:gd name="connsiteX6" fmla="*/ 1405194 w 1641279"/>
              <a:gd name="connsiteY6" fmla="*/ 0 h 1085401"/>
              <a:gd name="connsiteX7" fmla="*/ 1601714 w 1641279"/>
              <a:gd name="connsiteY7" fmla="*/ 496276 h 1085401"/>
              <a:gd name="connsiteX8" fmla="*/ 1641279 w 1641279"/>
              <a:gd name="connsiteY8" fmla="*/ 944342 h 1085401"/>
              <a:gd name="connsiteX9" fmla="*/ 466289 w 1641279"/>
              <a:gd name="connsiteY9" fmla="*/ 1085361 h 1085401"/>
              <a:gd name="connsiteX10" fmla="*/ 158558 w 1641279"/>
              <a:gd name="connsiteY10" fmla="*/ 1032607 h 1085401"/>
              <a:gd name="connsiteX11" fmla="*/ 120211 w 1641279"/>
              <a:gd name="connsiteY11" fmla="*/ 988303 h 1085401"/>
              <a:gd name="connsiteX0" fmla="*/ 21477 w 1542545"/>
              <a:gd name="connsiteY0" fmla="*/ 988303 h 1085401"/>
              <a:gd name="connsiteX1" fmla="*/ 24655 w 1542545"/>
              <a:gd name="connsiteY1" fmla="*/ 927099 h 1085401"/>
              <a:gd name="connsiteX2" fmla="*/ 7070 w 1542545"/>
              <a:gd name="connsiteY2" fmla="*/ 883138 h 1085401"/>
              <a:gd name="connsiteX3" fmla="*/ 8288 w 1542545"/>
              <a:gd name="connsiteY3" fmla="*/ 724876 h 1085401"/>
              <a:gd name="connsiteX4" fmla="*/ 43457 w 1542545"/>
              <a:gd name="connsiteY4" fmla="*/ 443522 h 1085401"/>
              <a:gd name="connsiteX5" fmla="*/ 257563 w 1542545"/>
              <a:gd name="connsiteY5" fmla="*/ 0 h 1085401"/>
              <a:gd name="connsiteX6" fmla="*/ 1306460 w 1542545"/>
              <a:gd name="connsiteY6" fmla="*/ 0 h 1085401"/>
              <a:gd name="connsiteX7" fmla="*/ 1502980 w 1542545"/>
              <a:gd name="connsiteY7" fmla="*/ 496276 h 1085401"/>
              <a:gd name="connsiteX8" fmla="*/ 1542545 w 1542545"/>
              <a:gd name="connsiteY8" fmla="*/ 944342 h 1085401"/>
              <a:gd name="connsiteX9" fmla="*/ 367555 w 1542545"/>
              <a:gd name="connsiteY9" fmla="*/ 1085361 h 1085401"/>
              <a:gd name="connsiteX10" fmla="*/ 59824 w 1542545"/>
              <a:gd name="connsiteY10" fmla="*/ 1032607 h 1085401"/>
              <a:gd name="connsiteX11" fmla="*/ 21477 w 1542545"/>
              <a:gd name="connsiteY11" fmla="*/ 988303 h 1085401"/>
              <a:gd name="connsiteX0" fmla="*/ 21477 w 1542545"/>
              <a:gd name="connsiteY0" fmla="*/ 988303 h 1085361"/>
              <a:gd name="connsiteX1" fmla="*/ 24655 w 1542545"/>
              <a:gd name="connsiteY1" fmla="*/ 927099 h 1085361"/>
              <a:gd name="connsiteX2" fmla="*/ 7070 w 1542545"/>
              <a:gd name="connsiteY2" fmla="*/ 883138 h 1085361"/>
              <a:gd name="connsiteX3" fmla="*/ 8288 w 1542545"/>
              <a:gd name="connsiteY3" fmla="*/ 724876 h 1085361"/>
              <a:gd name="connsiteX4" fmla="*/ 43457 w 1542545"/>
              <a:gd name="connsiteY4" fmla="*/ 443522 h 1085361"/>
              <a:gd name="connsiteX5" fmla="*/ 257563 w 1542545"/>
              <a:gd name="connsiteY5" fmla="*/ 0 h 1085361"/>
              <a:gd name="connsiteX6" fmla="*/ 1306460 w 1542545"/>
              <a:gd name="connsiteY6" fmla="*/ 0 h 1085361"/>
              <a:gd name="connsiteX7" fmla="*/ 1502980 w 1542545"/>
              <a:gd name="connsiteY7" fmla="*/ 496276 h 1085361"/>
              <a:gd name="connsiteX8" fmla="*/ 1542545 w 1542545"/>
              <a:gd name="connsiteY8" fmla="*/ 944342 h 1085361"/>
              <a:gd name="connsiteX9" fmla="*/ 1281955 w 1542545"/>
              <a:gd name="connsiteY9" fmla="*/ 1032607 h 1085361"/>
              <a:gd name="connsiteX10" fmla="*/ 367555 w 1542545"/>
              <a:gd name="connsiteY10" fmla="*/ 1085361 h 1085361"/>
              <a:gd name="connsiteX11" fmla="*/ 59824 w 1542545"/>
              <a:gd name="connsiteY11" fmla="*/ 1032607 h 1085361"/>
              <a:gd name="connsiteX12" fmla="*/ 21477 w 1542545"/>
              <a:gd name="connsiteY12" fmla="*/ 988303 h 1085361"/>
              <a:gd name="connsiteX0" fmla="*/ 21477 w 1542545"/>
              <a:gd name="connsiteY0" fmla="*/ 988303 h 1086706"/>
              <a:gd name="connsiteX1" fmla="*/ 24655 w 1542545"/>
              <a:gd name="connsiteY1" fmla="*/ 927099 h 1086706"/>
              <a:gd name="connsiteX2" fmla="*/ 7070 w 1542545"/>
              <a:gd name="connsiteY2" fmla="*/ 883138 h 1086706"/>
              <a:gd name="connsiteX3" fmla="*/ 8288 w 1542545"/>
              <a:gd name="connsiteY3" fmla="*/ 724876 h 1086706"/>
              <a:gd name="connsiteX4" fmla="*/ 43457 w 1542545"/>
              <a:gd name="connsiteY4" fmla="*/ 443522 h 1086706"/>
              <a:gd name="connsiteX5" fmla="*/ 257563 w 1542545"/>
              <a:gd name="connsiteY5" fmla="*/ 0 h 1086706"/>
              <a:gd name="connsiteX6" fmla="*/ 1306460 w 1542545"/>
              <a:gd name="connsiteY6" fmla="*/ 0 h 1086706"/>
              <a:gd name="connsiteX7" fmla="*/ 1502980 w 1542545"/>
              <a:gd name="connsiteY7" fmla="*/ 496276 h 1086706"/>
              <a:gd name="connsiteX8" fmla="*/ 1542545 w 1542545"/>
              <a:gd name="connsiteY8" fmla="*/ 944342 h 1086706"/>
              <a:gd name="connsiteX9" fmla="*/ 1281955 w 1542545"/>
              <a:gd name="connsiteY9" fmla="*/ 1032607 h 1086706"/>
              <a:gd name="connsiteX10" fmla="*/ 851132 w 1542545"/>
              <a:gd name="connsiteY10" fmla="*/ 1067776 h 1086706"/>
              <a:gd name="connsiteX11" fmla="*/ 367555 w 1542545"/>
              <a:gd name="connsiteY11" fmla="*/ 1085361 h 1086706"/>
              <a:gd name="connsiteX12" fmla="*/ 59824 w 1542545"/>
              <a:gd name="connsiteY12" fmla="*/ 1032607 h 1086706"/>
              <a:gd name="connsiteX13" fmla="*/ 21477 w 1542545"/>
              <a:gd name="connsiteY13" fmla="*/ 988303 h 1086706"/>
              <a:gd name="connsiteX0" fmla="*/ 21477 w 1542545"/>
              <a:gd name="connsiteY0" fmla="*/ 979511 h 1086706"/>
              <a:gd name="connsiteX1" fmla="*/ 24655 w 1542545"/>
              <a:gd name="connsiteY1" fmla="*/ 927099 h 1086706"/>
              <a:gd name="connsiteX2" fmla="*/ 7070 w 1542545"/>
              <a:gd name="connsiteY2" fmla="*/ 883138 h 1086706"/>
              <a:gd name="connsiteX3" fmla="*/ 8288 w 1542545"/>
              <a:gd name="connsiteY3" fmla="*/ 724876 h 1086706"/>
              <a:gd name="connsiteX4" fmla="*/ 43457 w 1542545"/>
              <a:gd name="connsiteY4" fmla="*/ 443522 h 1086706"/>
              <a:gd name="connsiteX5" fmla="*/ 257563 w 1542545"/>
              <a:gd name="connsiteY5" fmla="*/ 0 h 1086706"/>
              <a:gd name="connsiteX6" fmla="*/ 1306460 w 1542545"/>
              <a:gd name="connsiteY6" fmla="*/ 0 h 1086706"/>
              <a:gd name="connsiteX7" fmla="*/ 1502980 w 1542545"/>
              <a:gd name="connsiteY7" fmla="*/ 496276 h 1086706"/>
              <a:gd name="connsiteX8" fmla="*/ 1542545 w 1542545"/>
              <a:gd name="connsiteY8" fmla="*/ 944342 h 1086706"/>
              <a:gd name="connsiteX9" fmla="*/ 1281955 w 1542545"/>
              <a:gd name="connsiteY9" fmla="*/ 1032607 h 1086706"/>
              <a:gd name="connsiteX10" fmla="*/ 851132 w 1542545"/>
              <a:gd name="connsiteY10" fmla="*/ 1067776 h 1086706"/>
              <a:gd name="connsiteX11" fmla="*/ 367555 w 1542545"/>
              <a:gd name="connsiteY11" fmla="*/ 1085361 h 1086706"/>
              <a:gd name="connsiteX12" fmla="*/ 59824 w 1542545"/>
              <a:gd name="connsiteY12" fmla="*/ 1032607 h 1086706"/>
              <a:gd name="connsiteX13" fmla="*/ 21477 w 1542545"/>
              <a:gd name="connsiteY13" fmla="*/ 979511 h 1086706"/>
              <a:gd name="connsiteX0" fmla="*/ 21477 w 1524961"/>
              <a:gd name="connsiteY0" fmla="*/ 979511 h 1086706"/>
              <a:gd name="connsiteX1" fmla="*/ 24655 w 1524961"/>
              <a:gd name="connsiteY1" fmla="*/ 927099 h 1086706"/>
              <a:gd name="connsiteX2" fmla="*/ 7070 w 1524961"/>
              <a:gd name="connsiteY2" fmla="*/ 883138 h 1086706"/>
              <a:gd name="connsiteX3" fmla="*/ 8288 w 1524961"/>
              <a:gd name="connsiteY3" fmla="*/ 724876 h 1086706"/>
              <a:gd name="connsiteX4" fmla="*/ 43457 w 1524961"/>
              <a:gd name="connsiteY4" fmla="*/ 443522 h 1086706"/>
              <a:gd name="connsiteX5" fmla="*/ 257563 w 1524961"/>
              <a:gd name="connsiteY5" fmla="*/ 0 h 1086706"/>
              <a:gd name="connsiteX6" fmla="*/ 1306460 w 1524961"/>
              <a:gd name="connsiteY6" fmla="*/ 0 h 1086706"/>
              <a:gd name="connsiteX7" fmla="*/ 1502980 w 1524961"/>
              <a:gd name="connsiteY7" fmla="*/ 496276 h 1086706"/>
              <a:gd name="connsiteX8" fmla="*/ 1524961 w 1524961"/>
              <a:gd name="connsiteY8" fmla="*/ 944342 h 1086706"/>
              <a:gd name="connsiteX9" fmla="*/ 1281955 w 1524961"/>
              <a:gd name="connsiteY9" fmla="*/ 1032607 h 1086706"/>
              <a:gd name="connsiteX10" fmla="*/ 851132 w 1524961"/>
              <a:gd name="connsiteY10" fmla="*/ 1067776 h 1086706"/>
              <a:gd name="connsiteX11" fmla="*/ 367555 w 1524961"/>
              <a:gd name="connsiteY11" fmla="*/ 1085361 h 1086706"/>
              <a:gd name="connsiteX12" fmla="*/ 59824 w 1524961"/>
              <a:gd name="connsiteY12" fmla="*/ 1032607 h 1086706"/>
              <a:gd name="connsiteX13" fmla="*/ 21477 w 1524961"/>
              <a:gd name="connsiteY13" fmla="*/ 979511 h 1086706"/>
              <a:gd name="connsiteX0" fmla="*/ 21477 w 1507376"/>
              <a:gd name="connsiteY0" fmla="*/ 979511 h 1086706"/>
              <a:gd name="connsiteX1" fmla="*/ 24655 w 1507376"/>
              <a:gd name="connsiteY1" fmla="*/ 927099 h 1086706"/>
              <a:gd name="connsiteX2" fmla="*/ 7070 w 1507376"/>
              <a:gd name="connsiteY2" fmla="*/ 883138 h 1086706"/>
              <a:gd name="connsiteX3" fmla="*/ 8288 w 1507376"/>
              <a:gd name="connsiteY3" fmla="*/ 724876 h 1086706"/>
              <a:gd name="connsiteX4" fmla="*/ 43457 w 1507376"/>
              <a:gd name="connsiteY4" fmla="*/ 443522 h 1086706"/>
              <a:gd name="connsiteX5" fmla="*/ 257563 w 1507376"/>
              <a:gd name="connsiteY5" fmla="*/ 0 h 1086706"/>
              <a:gd name="connsiteX6" fmla="*/ 1306460 w 1507376"/>
              <a:gd name="connsiteY6" fmla="*/ 0 h 1086706"/>
              <a:gd name="connsiteX7" fmla="*/ 1502980 w 1507376"/>
              <a:gd name="connsiteY7" fmla="*/ 496276 h 1086706"/>
              <a:gd name="connsiteX8" fmla="*/ 1507376 w 1507376"/>
              <a:gd name="connsiteY8" fmla="*/ 979511 h 1086706"/>
              <a:gd name="connsiteX9" fmla="*/ 1281955 w 1507376"/>
              <a:gd name="connsiteY9" fmla="*/ 1032607 h 1086706"/>
              <a:gd name="connsiteX10" fmla="*/ 851132 w 1507376"/>
              <a:gd name="connsiteY10" fmla="*/ 1067776 h 1086706"/>
              <a:gd name="connsiteX11" fmla="*/ 367555 w 1507376"/>
              <a:gd name="connsiteY11" fmla="*/ 1085361 h 1086706"/>
              <a:gd name="connsiteX12" fmla="*/ 59824 w 1507376"/>
              <a:gd name="connsiteY12" fmla="*/ 1032607 h 1086706"/>
              <a:gd name="connsiteX13" fmla="*/ 21477 w 1507376"/>
              <a:gd name="connsiteY13" fmla="*/ 979511 h 1086706"/>
              <a:gd name="connsiteX0" fmla="*/ 12685 w 1507376"/>
              <a:gd name="connsiteY0" fmla="*/ 1014680 h 1086706"/>
              <a:gd name="connsiteX1" fmla="*/ 24655 w 1507376"/>
              <a:gd name="connsiteY1" fmla="*/ 927099 h 1086706"/>
              <a:gd name="connsiteX2" fmla="*/ 7070 w 1507376"/>
              <a:gd name="connsiteY2" fmla="*/ 883138 h 1086706"/>
              <a:gd name="connsiteX3" fmla="*/ 8288 w 1507376"/>
              <a:gd name="connsiteY3" fmla="*/ 724876 h 1086706"/>
              <a:gd name="connsiteX4" fmla="*/ 43457 w 1507376"/>
              <a:gd name="connsiteY4" fmla="*/ 443522 h 1086706"/>
              <a:gd name="connsiteX5" fmla="*/ 257563 w 1507376"/>
              <a:gd name="connsiteY5" fmla="*/ 0 h 1086706"/>
              <a:gd name="connsiteX6" fmla="*/ 1306460 w 1507376"/>
              <a:gd name="connsiteY6" fmla="*/ 0 h 1086706"/>
              <a:gd name="connsiteX7" fmla="*/ 1502980 w 1507376"/>
              <a:gd name="connsiteY7" fmla="*/ 496276 h 1086706"/>
              <a:gd name="connsiteX8" fmla="*/ 1507376 w 1507376"/>
              <a:gd name="connsiteY8" fmla="*/ 979511 h 1086706"/>
              <a:gd name="connsiteX9" fmla="*/ 1281955 w 1507376"/>
              <a:gd name="connsiteY9" fmla="*/ 1032607 h 1086706"/>
              <a:gd name="connsiteX10" fmla="*/ 851132 w 1507376"/>
              <a:gd name="connsiteY10" fmla="*/ 1067776 h 1086706"/>
              <a:gd name="connsiteX11" fmla="*/ 367555 w 1507376"/>
              <a:gd name="connsiteY11" fmla="*/ 1085361 h 1086706"/>
              <a:gd name="connsiteX12" fmla="*/ 59824 w 1507376"/>
              <a:gd name="connsiteY12" fmla="*/ 1032607 h 1086706"/>
              <a:gd name="connsiteX13" fmla="*/ 12685 w 1507376"/>
              <a:gd name="connsiteY13" fmla="*/ 1014680 h 1086706"/>
              <a:gd name="connsiteX0" fmla="*/ 43742 w 1538433"/>
              <a:gd name="connsiteY0" fmla="*/ 1014680 h 1086706"/>
              <a:gd name="connsiteX1" fmla="*/ 55712 w 1538433"/>
              <a:gd name="connsiteY1" fmla="*/ 927099 h 1086706"/>
              <a:gd name="connsiteX2" fmla="*/ 2958 w 1538433"/>
              <a:gd name="connsiteY2" fmla="*/ 900723 h 1086706"/>
              <a:gd name="connsiteX3" fmla="*/ 39345 w 1538433"/>
              <a:gd name="connsiteY3" fmla="*/ 724876 h 1086706"/>
              <a:gd name="connsiteX4" fmla="*/ 74514 w 1538433"/>
              <a:gd name="connsiteY4" fmla="*/ 443522 h 1086706"/>
              <a:gd name="connsiteX5" fmla="*/ 288620 w 1538433"/>
              <a:gd name="connsiteY5" fmla="*/ 0 h 1086706"/>
              <a:gd name="connsiteX6" fmla="*/ 1337517 w 1538433"/>
              <a:gd name="connsiteY6" fmla="*/ 0 h 1086706"/>
              <a:gd name="connsiteX7" fmla="*/ 1534037 w 1538433"/>
              <a:gd name="connsiteY7" fmla="*/ 496276 h 1086706"/>
              <a:gd name="connsiteX8" fmla="*/ 1538433 w 1538433"/>
              <a:gd name="connsiteY8" fmla="*/ 979511 h 1086706"/>
              <a:gd name="connsiteX9" fmla="*/ 1313012 w 1538433"/>
              <a:gd name="connsiteY9" fmla="*/ 1032607 h 1086706"/>
              <a:gd name="connsiteX10" fmla="*/ 882189 w 1538433"/>
              <a:gd name="connsiteY10" fmla="*/ 1067776 h 1086706"/>
              <a:gd name="connsiteX11" fmla="*/ 398612 w 1538433"/>
              <a:gd name="connsiteY11" fmla="*/ 1085361 h 1086706"/>
              <a:gd name="connsiteX12" fmla="*/ 90881 w 1538433"/>
              <a:gd name="connsiteY12" fmla="*/ 1032607 h 1086706"/>
              <a:gd name="connsiteX13" fmla="*/ 43742 w 1538433"/>
              <a:gd name="connsiteY13" fmla="*/ 1014680 h 1086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538433" h="1086706">
                <a:moveTo>
                  <a:pt x="43742" y="1014680"/>
                </a:moveTo>
                <a:cubicBezTo>
                  <a:pt x="51598" y="1022064"/>
                  <a:pt x="58113" y="937300"/>
                  <a:pt x="55712" y="927099"/>
                </a:cubicBezTo>
                <a:cubicBezTo>
                  <a:pt x="53311" y="916898"/>
                  <a:pt x="-14830" y="935892"/>
                  <a:pt x="2958" y="900723"/>
                </a:cubicBezTo>
                <a:cubicBezTo>
                  <a:pt x="20746" y="865554"/>
                  <a:pt x="14231" y="799611"/>
                  <a:pt x="39345" y="724876"/>
                </a:cubicBezTo>
                <a:cubicBezTo>
                  <a:pt x="64459" y="650141"/>
                  <a:pt x="35899" y="565800"/>
                  <a:pt x="74514" y="443522"/>
                </a:cubicBezTo>
                <a:lnTo>
                  <a:pt x="288620" y="0"/>
                </a:lnTo>
                <a:lnTo>
                  <a:pt x="1337517" y="0"/>
                </a:lnTo>
                <a:cubicBezTo>
                  <a:pt x="1370785" y="153702"/>
                  <a:pt x="1500769" y="342574"/>
                  <a:pt x="1534037" y="496276"/>
                </a:cubicBezTo>
                <a:cubicBezTo>
                  <a:pt x="1535502" y="657354"/>
                  <a:pt x="1536968" y="818433"/>
                  <a:pt x="1538433" y="979511"/>
                </a:cubicBezTo>
                <a:cubicBezTo>
                  <a:pt x="1501596" y="1054246"/>
                  <a:pt x="1508844" y="1009104"/>
                  <a:pt x="1313012" y="1032607"/>
                </a:cubicBezTo>
                <a:cubicBezTo>
                  <a:pt x="1194846" y="1053179"/>
                  <a:pt x="1034589" y="1058984"/>
                  <a:pt x="882189" y="1067776"/>
                </a:cubicBezTo>
                <a:cubicBezTo>
                  <a:pt x="729789" y="1076568"/>
                  <a:pt x="527566" y="1091222"/>
                  <a:pt x="398612" y="1085361"/>
                </a:cubicBezTo>
                <a:cubicBezTo>
                  <a:pt x="310689" y="1044330"/>
                  <a:pt x="178804" y="1073638"/>
                  <a:pt x="90881" y="1032607"/>
                </a:cubicBezTo>
                <a:lnTo>
                  <a:pt x="43742" y="1014680"/>
                </a:lnTo>
                <a:close/>
              </a:path>
            </a:pathLst>
          </a:custGeom>
          <a:solidFill>
            <a:srgbClr val="FFFF00">
              <a:alpha val="1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 dirty="0"/>
          </a:p>
        </p:txBody>
      </p:sp>
      <p:sp>
        <p:nvSpPr>
          <p:cNvPr id="5" name="Elipse 4"/>
          <p:cNvSpPr/>
          <p:nvPr/>
        </p:nvSpPr>
        <p:spPr>
          <a:xfrm flipH="1">
            <a:off x="5417292" y="5056701"/>
            <a:ext cx="63373" cy="4785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 sz="1200">
              <a:solidFill>
                <a:schemeClr val="tx1"/>
              </a:solidFill>
            </a:endParaRPr>
          </a:p>
        </p:txBody>
      </p:sp>
      <p:sp>
        <p:nvSpPr>
          <p:cNvPr id="6" name="Elipse 5"/>
          <p:cNvSpPr/>
          <p:nvPr/>
        </p:nvSpPr>
        <p:spPr>
          <a:xfrm flipH="1">
            <a:off x="5628535" y="5216212"/>
            <a:ext cx="63373" cy="4785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 sz="1200">
              <a:solidFill>
                <a:schemeClr val="tx1"/>
              </a:solidFill>
            </a:endParaRPr>
          </a:p>
        </p:txBody>
      </p:sp>
      <p:sp>
        <p:nvSpPr>
          <p:cNvPr id="7" name="Elipse 6"/>
          <p:cNvSpPr/>
          <p:nvPr/>
        </p:nvSpPr>
        <p:spPr>
          <a:xfrm flipH="1">
            <a:off x="5839777" y="5375722"/>
            <a:ext cx="63373" cy="4785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 sz="1200">
              <a:solidFill>
                <a:schemeClr val="tx1"/>
              </a:solidFill>
            </a:endParaRPr>
          </a:p>
        </p:txBody>
      </p:sp>
      <p:sp>
        <p:nvSpPr>
          <p:cNvPr id="8" name="Elipse 7"/>
          <p:cNvSpPr/>
          <p:nvPr/>
        </p:nvSpPr>
        <p:spPr>
          <a:xfrm flipH="1">
            <a:off x="6051021" y="5535231"/>
            <a:ext cx="63373" cy="4785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 sz="1200">
              <a:solidFill>
                <a:schemeClr val="tx1"/>
              </a:solidFill>
            </a:endParaRPr>
          </a:p>
        </p:txBody>
      </p:sp>
      <p:sp>
        <p:nvSpPr>
          <p:cNvPr id="9" name="Elipse 8"/>
          <p:cNvSpPr/>
          <p:nvPr/>
        </p:nvSpPr>
        <p:spPr>
          <a:xfrm flipH="1">
            <a:off x="6262262" y="5694740"/>
            <a:ext cx="63373" cy="4785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 sz="1200">
              <a:solidFill>
                <a:schemeClr val="tx1"/>
              </a:solidFill>
            </a:endParaRPr>
          </a:p>
        </p:txBody>
      </p:sp>
      <p:sp>
        <p:nvSpPr>
          <p:cNvPr id="10" name="Elipse 9"/>
          <p:cNvSpPr/>
          <p:nvPr/>
        </p:nvSpPr>
        <p:spPr>
          <a:xfrm flipH="1">
            <a:off x="6473506" y="5854251"/>
            <a:ext cx="63373" cy="4785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 sz="1200">
              <a:solidFill>
                <a:schemeClr val="tx1"/>
              </a:solidFill>
            </a:endParaRPr>
          </a:p>
        </p:txBody>
      </p:sp>
      <p:sp>
        <p:nvSpPr>
          <p:cNvPr id="11" name="Elipse 10"/>
          <p:cNvSpPr/>
          <p:nvPr/>
        </p:nvSpPr>
        <p:spPr>
          <a:xfrm flipH="1">
            <a:off x="6684749" y="6013762"/>
            <a:ext cx="63373" cy="4785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 sz="1200">
              <a:solidFill>
                <a:schemeClr val="tx1"/>
              </a:solidFill>
            </a:endParaRPr>
          </a:p>
        </p:txBody>
      </p:sp>
      <p:grpSp>
        <p:nvGrpSpPr>
          <p:cNvPr id="12" name="Grupo 11"/>
          <p:cNvGrpSpPr/>
          <p:nvPr/>
        </p:nvGrpSpPr>
        <p:grpSpPr>
          <a:xfrm rot="4941589">
            <a:off x="5409891" y="4857725"/>
            <a:ext cx="1004912" cy="1330829"/>
            <a:chOff x="4334540" y="3706770"/>
            <a:chExt cx="960119" cy="960119"/>
          </a:xfrm>
        </p:grpSpPr>
        <p:sp>
          <p:nvSpPr>
            <p:cNvPr id="13" name="Elipse 12"/>
            <p:cNvSpPr/>
            <p:nvPr/>
          </p:nvSpPr>
          <p:spPr>
            <a:xfrm flipH="1">
              <a:off x="4334540" y="3706770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A" sz="1200">
                <a:solidFill>
                  <a:schemeClr val="tx1"/>
                </a:solidFill>
              </a:endParaRPr>
            </a:p>
          </p:txBody>
        </p:sp>
        <p:sp>
          <p:nvSpPr>
            <p:cNvPr id="14" name="Elipse 13"/>
            <p:cNvSpPr/>
            <p:nvPr/>
          </p:nvSpPr>
          <p:spPr>
            <a:xfrm flipH="1">
              <a:off x="4486940" y="3859170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A" sz="1200">
                <a:solidFill>
                  <a:schemeClr val="tx1"/>
                </a:solidFill>
              </a:endParaRPr>
            </a:p>
          </p:txBody>
        </p:sp>
        <p:sp>
          <p:nvSpPr>
            <p:cNvPr id="15" name="Elipse 14"/>
            <p:cNvSpPr/>
            <p:nvPr/>
          </p:nvSpPr>
          <p:spPr>
            <a:xfrm flipH="1">
              <a:off x="4639340" y="4011570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A" sz="1200">
                <a:solidFill>
                  <a:schemeClr val="tx1"/>
                </a:solidFill>
              </a:endParaRPr>
            </a:p>
          </p:txBody>
        </p:sp>
        <p:sp>
          <p:nvSpPr>
            <p:cNvPr id="16" name="Elipse 15"/>
            <p:cNvSpPr/>
            <p:nvPr/>
          </p:nvSpPr>
          <p:spPr>
            <a:xfrm flipH="1">
              <a:off x="4791740" y="4163970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A" sz="1200">
                <a:solidFill>
                  <a:schemeClr val="tx1"/>
                </a:solidFill>
              </a:endParaRPr>
            </a:p>
          </p:txBody>
        </p:sp>
        <p:sp>
          <p:nvSpPr>
            <p:cNvPr id="17" name="Elipse 16"/>
            <p:cNvSpPr/>
            <p:nvPr/>
          </p:nvSpPr>
          <p:spPr>
            <a:xfrm flipH="1">
              <a:off x="4944140" y="4316370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A" sz="1200">
                <a:solidFill>
                  <a:schemeClr val="tx1"/>
                </a:solidFill>
              </a:endParaRPr>
            </a:p>
          </p:txBody>
        </p:sp>
        <p:sp>
          <p:nvSpPr>
            <p:cNvPr id="18" name="Elipse 17"/>
            <p:cNvSpPr/>
            <p:nvPr/>
          </p:nvSpPr>
          <p:spPr>
            <a:xfrm flipH="1">
              <a:off x="5096540" y="4468770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A" sz="1200">
                <a:solidFill>
                  <a:schemeClr val="tx1"/>
                </a:solidFill>
              </a:endParaRPr>
            </a:p>
          </p:txBody>
        </p:sp>
        <p:sp>
          <p:nvSpPr>
            <p:cNvPr id="19" name="Elipse 18"/>
            <p:cNvSpPr/>
            <p:nvPr/>
          </p:nvSpPr>
          <p:spPr>
            <a:xfrm flipH="1">
              <a:off x="5248940" y="4621170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A" sz="1200">
                <a:solidFill>
                  <a:schemeClr val="tx1"/>
                </a:solidFill>
              </a:endParaRPr>
            </a:p>
          </p:txBody>
        </p:sp>
      </p:grpSp>
      <p:grpSp>
        <p:nvGrpSpPr>
          <p:cNvPr id="20" name="Grupo 19"/>
          <p:cNvGrpSpPr/>
          <p:nvPr/>
        </p:nvGrpSpPr>
        <p:grpSpPr>
          <a:xfrm rot="7958698">
            <a:off x="5539361" y="4790831"/>
            <a:ext cx="1004912" cy="1330829"/>
            <a:chOff x="4334540" y="3706770"/>
            <a:chExt cx="960119" cy="960119"/>
          </a:xfrm>
        </p:grpSpPr>
        <p:sp>
          <p:nvSpPr>
            <p:cNvPr id="21" name="Elipse 20"/>
            <p:cNvSpPr/>
            <p:nvPr/>
          </p:nvSpPr>
          <p:spPr>
            <a:xfrm flipH="1">
              <a:off x="4334540" y="3706770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A" sz="1200">
                <a:solidFill>
                  <a:schemeClr val="tx1"/>
                </a:solidFill>
              </a:endParaRPr>
            </a:p>
          </p:txBody>
        </p:sp>
        <p:sp>
          <p:nvSpPr>
            <p:cNvPr id="22" name="Elipse 21"/>
            <p:cNvSpPr/>
            <p:nvPr/>
          </p:nvSpPr>
          <p:spPr>
            <a:xfrm flipH="1">
              <a:off x="4486940" y="3859170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A" sz="1200">
                <a:solidFill>
                  <a:schemeClr val="tx1"/>
                </a:solidFill>
              </a:endParaRPr>
            </a:p>
          </p:txBody>
        </p:sp>
        <p:sp>
          <p:nvSpPr>
            <p:cNvPr id="23" name="Elipse 22"/>
            <p:cNvSpPr/>
            <p:nvPr/>
          </p:nvSpPr>
          <p:spPr>
            <a:xfrm flipH="1">
              <a:off x="4639340" y="4011570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A" sz="1200">
                <a:solidFill>
                  <a:schemeClr val="tx1"/>
                </a:solidFill>
              </a:endParaRPr>
            </a:p>
          </p:txBody>
        </p:sp>
        <p:sp>
          <p:nvSpPr>
            <p:cNvPr id="24" name="Elipse 23"/>
            <p:cNvSpPr/>
            <p:nvPr/>
          </p:nvSpPr>
          <p:spPr>
            <a:xfrm flipH="1">
              <a:off x="4791740" y="4163970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A" sz="1200">
                <a:solidFill>
                  <a:schemeClr val="tx1"/>
                </a:solidFill>
              </a:endParaRPr>
            </a:p>
          </p:txBody>
        </p:sp>
        <p:sp>
          <p:nvSpPr>
            <p:cNvPr id="25" name="Elipse 24"/>
            <p:cNvSpPr/>
            <p:nvPr/>
          </p:nvSpPr>
          <p:spPr>
            <a:xfrm flipH="1">
              <a:off x="4944140" y="4316370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A" sz="1200">
                <a:solidFill>
                  <a:schemeClr val="tx1"/>
                </a:solidFill>
              </a:endParaRPr>
            </a:p>
          </p:txBody>
        </p:sp>
        <p:sp>
          <p:nvSpPr>
            <p:cNvPr id="26" name="Elipse 25"/>
            <p:cNvSpPr/>
            <p:nvPr/>
          </p:nvSpPr>
          <p:spPr>
            <a:xfrm flipH="1">
              <a:off x="5096540" y="4468770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A" sz="1200">
                <a:solidFill>
                  <a:schemeClr val="tx1"/>
                </a:solidFill>
              </a:endParaRPr>
            </a:p>
          </p:txBody>
        </p:sp>
        <p:sp>
          <p:nvSpPr>
            <p:cNvPr id="27" name="Elipse 26"/>
            <p:cNvSpPr/>
            <p:nvPr/>
          </p:nvSpPr>
          <p:spPr>
            <a:xfrm flipH="1">
              <a:off x="5248940" y="4621170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A" sz="1200">
                <a:solidFill>
                  <a:schemeClr val="tx1"/>
                </a:solidFill>
              </a:endParaRPr>
            </a:p>
          </p:txBody>
        </p:sp>
      </p:grpSp>
      <p:grpSp>
        <p:nvGrpSpPr>
          <p:cNvPr id="28" name="Grupo 27"/>
          <p:cNvGrpSpPr/>
          <p:nvPr/>
        </p:nvGrpSpPr>
        <p:grpSpPr>
          <a:xfrm rot="2508008">
            <a:off x="5240116" y="4984662"/>
            <a:ext cx="1330829" cy="1004912"/>
            <a:chOff x="4334540" y="3706770"/>
            <a:chExt cx="960119" cy="960119"/>
          </a:xfrm>
        </p:grpSpPr>
        <p:sp>
          <p:nvSpPr>
            <p:cNvPr id="29" name="Elipse 28"/>
            <p:cNvSpPr/>
            <p:nvPr/>
          </p:nvSpPr>
          <p:spPr>
            <a:xfrm flipH="1">
              <a:off x="4334540" y="3706770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A" sz="1200">
                <a:solidFill>
                  <a:schemeClr val="tx1"/>
                </a:solidFill>
              </a:endParaRPr>
            </a:p>
          </p:txBody>
        </p:sp>
        <p:sp>
          <p:nvSpPr>
            <p:cNvPr id="30" name="Elipse 29"/>
            <p:cNvSpPr/>
            <p:nvPr/>
          </p:nvSpPr>
          <p:spPr>
            <a:xfrm flipH="1">
              <a:off x="4486940" y="3859170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A" sz="1200">
                <a:solidFill>
                  <a:schemeClr val="tx1"/>
                </a:solidFill>
              </a:endParaRPr>
            </a:p>
          </p:txBody>
        </p:sp>
        <p:sp>
          <p:nvSpPr>
            <p:cNvPr id="31" name="Elipse 30"/>
            <p:cNvSpPr/>
            <p:nvPr/>
          </p:nvSpPr>
          <p:spPr>
            <a:xfrm flipH="1">
              <a:off x="4639340" y="4011570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A" sz="1200">
                <a:solidFill>
                  <a:schemeClr val="tx1"/>
                </a:solidFill>
              </a:endParaRPr>
            </a:p>
          </p:txBody>
        </p:sp>
        <p:sp>
          <p:nvSpPr>
            <p:cNvPr id="32" name="Elipse 31"/>
            <p:cNvSpPr/>
            <p:nvPr/>
          </p:nvSpPr>
          <p:spPr>
            <a:xfrm flipH="1">
              <a:off x="4791740" y="4163970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A" sz="1200">
                <a:solidFill>
                  <a:schemeClr val="tx1"/>
                </a:solidFill>
              </a:endParaRPr>
            </a:p>
          </p:txBody>
        </p:sp>
        <p:sp>
          <p:nvSpPr>
            <p:cNvPr id="33" name="Elipse 32"/>
            <p:cNvSpPr/>
            <p:nvPr/>
          </p:nvSpPr>
          <p:spPr>
            <a:xfrm flipH="1">
              <a:off x="4944140" y="4316370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A" sz="1200">
                <a:solidFill>
                  <a:schemeClr val="tx1"/>
                </a:solidFill>
              </a:endParaRPr>
            </a:p>
          </p:txBody>
        </p:sp>
        <p:sp>
          <p:nvSpPr>
            <p:cNvPr id="34" name="Elipse 33"/>
            <p:cNvSpPr/>
            <p:nvPr/>
          </p:nvSpPr>
          <p:spPr>
            <a:xfrm flipH="1">
              <a:off x="5096540" y="4468770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A" sz="1200">
                <a:solidFill>
                  <a:schemeClr val="tx1"/>
                </a:solidFill>
              </a:endParaRPr>
            </a:p>
          </p:txBody>
        </p:sp>
        <p:sp>
          <p:nvSpPr>
            <p:cNvPr id="35" name="Elipse 34"/>
            <p:cNvSpPr/>
            <p:nvPr/>
          </p:nvSpPr>
          <p:spPr>
            <a:xfrm flipH="1">
              <a:off x="5248940" y="4621170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A" sz="1200">
                <a:solidFill>
                  <a:schemeClr val="tx1"/>
                </a:solidFill>
              </a:endParaRPr>
            </a:p>
          </p:txBody>
        </p:sp>
      </p:grpSp>
      <p:grpSp>
        <p:nvGrpSpPr>
          <p:cNvPr id="36" name="Grupo 35"/>
          <p:cNvGrpSpPr/>
          <p:nvPr/>
        </p:nvGrpSpPr>
        <p:grpSpPr>
          <a:xfrm rot="3781220">
            <a:off x="5375817" y="4811416"/>
            <a:ext cx="1004912" cy="1330829"/>
            <a:chOff x="4334540" y="3706770"/>
            <a:chExt cx="960119" cy="960119"/>
          </a:xfrm>
        </p:grpSpPr>
        <p:sp>
          <p:nvSpPr>
            <p:cNvPr id="37" name="Elipse 36"/>
            <p:cNvSpPr/>
            <p:nvPr/>
          </p:nvSpPr>
          <p:spPr>
            <a:xfrm flipH="1">
              <a:off x="4334540" y="3706770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A" sz="1200">
                <a:solidFill>
                  <a:schemeClr val="tx1"/>
                </a:solidFill>
              </a:endParaRPr>
            </a:p>
          </p:txBody>
        </p:sp>
        <p:sp>
          <p:nvSpPr>
            <p:cNvPr id="38" name="Elipse 37"/>
            <p:cNvSpPr/>
            <p:nvPr/>
          </p:nvSpPr>
          <p:spPr>
            <a:xfrm flipH="1">
              <a:off x="4486940" y="3859170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A" sz="1200">
                <a:solidFill>
                  <a:schemeClr val="tx1"/>
                </a:solidFill>
              </a:endParaRPr>
            </a:p>
          </p:txBody>
        </p:sp>
        <p:sp>
          <p:nvSpPr>
            <p:cNvPr id="39" name="Elipse 38"/>
            <p:cNvSpPr/>
            <p:nvPr/>
          </p:nvSpPr>
          <p:spPr>
            <a:xfrm flipH="1">
              <a:off x="4639340" y="4011570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A" sz="1200">
                <a:solidFill>
                  <a:schemeClr val="tx1"/>
                </a:solidFill>
              </a:endParaRPr>
            </a:p>
          </p:txBody>
        </p:sp>
        <p:sp>
          <p:nvSpPr>
            <p:cNvPr id="40" name="Elipse 39"/>
            <p:cNvSpPr/>
            <p:nvPr/>
          </p:nvSpPr>
          <p:spPr>
            <a:xfrm flipH="1">
              <a:off x="4791740" y="4163970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A" sz="1200">
                <a:solidFill>
                  <a:schemeClr val="tx1"/>
                </a:solidFill>
              </a:endParaRPr>
            </a:p>
          </p:txBody>
        </p:sp>
        <p:sp>
          <p:nvSpPr>
            <p:cNvPr id="41" name="Elipse 40"/>
            <p:cNvSpPr/>
            <p:nvPr/>
          </p:nvSpPr>
          <p:spPr>
            <a:xfrm flipH="1">
              <a:off x="4944140" y="4316370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A" sz="1200">
                <a:solidFill>
                  <a:schemeClr val="tx1"/>
                </a:solidFill>
              </a:endParaRPr>
            </a:p>
          </p:txBody>
        </p:sp>
        <p:sp>
          <p:nvSpPr>
            <p:cNvPr id="42" name="Elipse 41"/>
            <p:cNvSpPr/>
            <p:nvPr/>
          </p:nvSpPr>
          <p:spPr>
            <a:xfrm flipH="1">
              <a:off x="5096540" y="4468770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A" sz="1200">
                <a:solidFill>
                  <a:schemeClr val="tx1"/>
                </a:solidFill>
              </a:endParaRPr>
            </a:p>
          </p:txBody>
        </p:sp>
        <p:sp>
          <p:nvSpPr>
            <p:cNvPr id="43" name="Elipse 42"/>
            <p:cNvSpPr/>
            <p:nvPr/>
          </p:nvSpPr>
          <p:spPr>
            <a:xfrm flipH="1">
              <a:off x="5248940" y="4621170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A" sz="1200">
                <a:solidFill>
                  <a:schemeClr val="tx1"/>
                </a:solidFill>
              </a:endParaRPr>
            </a:p>
          </p:txBody>
        </p:sp>
      </p:grpSp>
      <p:grpSp>
        <p:nvGrpSpPr>
          <p:cNvPr id="44" name="Grupo 43"/>
          <p:cNvGrpSpPr/>
          <p:nvPr/>
        </p:nvGrpSpPr>
        <p:grpSpPr>
          <a:xfrm rot="6381430">
            <a:off x="5484846" y="4739378"/>
            <a:ext cx="1004912" cy="1330829"/>
            <a:chOff x="4334540" y="3706770"/>
            <a:chExt cx="960119" cy="960119"/>
          </a:xfrm>
        </p:grpSpPr>
        <p:sp>
          <p:nvSpPr>
            <p:cNvPr id="45" name="Elipse 44"/>
            <p:cNvSpPr/>
            <p:nvPr/>
          </p:nvSpPr>
          <p:spPr>
            <a:xfrm flipH="1">
              <a:off x="4334540" y="3706770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A" sz="1200">
                <a:solidFill>
                  <a:schemeClr val="tx1"/>
                </a:solidFill>
              </a:endParaRPr>
            </a:p>
          </p:txBody>
        </p:sp>
        <p:sp>
          <p:nvSpPr>
            <p:cNvPr id="46" name="Elipse 45"/>
            <p:cNvSpPr/>
            <p:nvPr/>
          </p:nvSpPr>
          <p:spPr>
            <a:xfrm flipH="1">
              <a:off x="4486940" y="3859170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A" sz="1200">
                <a:solidFill>
                  <a:schemeClr val="tx1"/>
                </a:solidFill>
              </a:endParaRPr>
            </a:p>
          </p:txBody>
        </p:sp>
        <p:sp>
          <p:nvSpPr>
            <p:cNvPr id="47" name="Elipse 46"/>
            <p:cNvSpPr/>
            <p:nvPr/>
          </p:nvSpPr>
          <p:spPr>
            <a:xfrm flipH="1">
              <a:off x="4639340" y="4011570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A" sz="1200">
                <a:solidFill>
                  <a:schemeClr val="tx1"/>
                </a:solidFill>
              </a:endParaRPr>
            </a:p>
          </p:txBody>
        </p:sp>
        <p:sp>
          <p:nvSpPr>
            <p:cNvPr id="48" name="Elipse 47"/>
            <p:cNvSpPr/>
            <p:nvPr/>
          </p:nvSpPr>
          <p:spPr>
            <a:xfrm flipH="1">
              <a:off x="4791740" y="4163970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A" sz="1200">
                <a:solidFill>
                  <a:schemeClr val="tx1"/>
                </a:solidFill>
              </a:endParaRPr>
            </a:p>
          </p:txBody>
        </p:sp>
        <p:sp>
          <p:nvSpPr>
            <p:cNvPr id="49" name="Elipse 48"/>
            <p:cNvSpPr/>
            <p:nvPr/>
          </p:nvSpPr>
          <p:spPr>
            <a:xfrm flipH="1">
              <a:off x="4944140" y="4316370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A" sz="1200">
                <a:solidFill>
                  <a:schemeClr val="tx1"/>
                </a:solidFill>
              </a:endParaRPr>
            </a:p>
          </p:txBody>
        </p:sp>
        <p:sp>
          <p:nvSpPr>
            <p:cNvPr id="50" name="Elipse 49"/>
            <p:cNvSpPr/>
            <p:nvPr/>
          </p:nvSpPr>
          <p:spPr>
            <a:xfrm flipH="1">
              <a:off x="5096540" y="4468770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A" sz="1200">
                <a:solidFill>
                  <a:schemeClr val="tx1"/>
                </a:solidFill>
              </a:endParaRPr>
            </a:p>
          </p:txBody>
        </p:sp>
        <p:sp>
          <p:nvSpPr>
            <p:cNvPr id="51" name="Elipse 50"/>
            <p:cNvSpPr/>
            <p:nvPr/>
          </p:nvSpPr>
          <p:spPr>
            <a:xfrm flipH="1">
              <a:off x="5248940" y="4621170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A" sz="1200">
                <a:solidFill>
                  <a:schemeClr val="tx1"/>
                </a:solidFill>
              </a:endParaRPr>
            </a:p>
          </p:txBody>
        </p:sp>
      </p:grpSp>
      <p:grpSp>
        <p:nvGrpSpPr>
          <p:cNvPr id="52" name="Grupo 51"/>
          <p:cNvGrpSpPr/>
          <p:nvPr/>
        </p:nvGrpSpPr>
        <p:grpSpPr>
          <a:xfrm rot="8994264">
            <a:off x="5308258" y="4984662"/>
            <a:ext cx="1330829" cy="1004912"/>
            <a:chOff x="4334540" y="3706770"/>
            <a:chExt cx="960119" cy="960119"/>
          </a:xfrm>
        </p:grpSpPr>
        <p:sp>
          <p:nvSpPr>
            <p:cNvPr id="53" name="Elipse 52"/>
            <p:cNvSpPr/>
            <p:nvPr/>
          </p:nvSpPr>
          <p:spPr>
            <a:xfrm flipH="1">
              <a:off x="4334540" y="3706770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A" sz="1200">
                <a:solidFill>
                  <a:schemeClr val="tx1"/>
                </a:solidFill>
              </a:endParaRPr>
            </a:p>
          </p:txBody>
        </p:sp>
        <p:sp>
          <p:nvSpPr>
            <p:cNvPr id="54" name="Elipse 53"/>
            <p:cNvSpPr/>
            <p:nvPr/>
          </p:nvSpPr>
          <p:spPr>
            <a:xfrm flipH="1">
              <a:off x="4486940" y="3859170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A" sz="1200">
                <a:solidFill>
                  <a:schemeClr val="tx1"/>
                </a:solidFill>
              </a:endParaRPr>
            </a:p>
          </p:txBody>
        </p:sp>
        <p:sp>
          <p:nvSpPr>
            <p:cNvPr id="55" name="Elipse 54"/>
            <p:cNvSpPr/>
            <p:nvPr/>
          </p:nvSpPr>
          <p:spPr>
            <a:xfrm flipH="1">
              <a:off x="4639340" y="4011570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A" sz="1200">
                <a:solidFill>
                  <a:schemeClr val="tx1"/>
                </a:solidFill>
              </a:endParaRPr>
            </a:p>
          </p:txBody>
        </p:sp>
        <p:sp>
          <p:nvSpPr>
            <p:cNvPr id="56" name="Elipse 55"/>
            <p:cNvSpPr/>
            <p:nvPr/>
          </p:nvSpPr>
          <p:spPr>
            <a:xfrm flipH="1">
              <a:off x="4791740" y="4163970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A" sz="1200">
                <a:solidFill>
                  <a:schemeClr val="tx1"/>
                </a:solidFill>
              </a:endParaRPr>
            </a:p>
          </p:txBody>
        </p:sp>
        <p:sp>
          <p:nvSpPr>
            <p:cNvPr id="57" name="Elipse 56"/>
            <p:cNvSpPr/>
            <p:nvPr/>
          </p:nvSpPr>
          <p:spPr>
            <a:xfrm flipH="1">
              <a:off x="4944140" y="4316370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A" sz="1200">
                <a:solidFill>
                  <a:schemeClr val="tx1"/>
                </a:solidFill>
              </a:endParaRPr>
            </a:p>
          </p:txBody>
        </p:sp>
        <p:sp>
          <p:nvSpPr>
            <p:cNvPr id="58" name="Elipse 57"/>
            <p:cNvSpPr/>
            <p:nvPr/>
          </p:nvSpPr>
          <p:spPr>
            <a:xfrm flipH="1">
              <a:off x="5096540" y="4468770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A" sz="1200">
                <a:solidFill>
                  <a:schemeClr val="tx1"/>
                </a:solidFill>
              </a:endParaRPr>
            </a:p>
          </p:txBody>
        </p:sp>
        <p:sp>
          <p:nvSpPr>
            <p:cNvPr id="59" name="Elipse 58"/>
            <p:cNvSpPr/>
            <p:nvPr/>
          </p:nvSpPr>
          <p:spPr>
            <a:xfrm flipH="1">
              <a:off x="5248940" y="4621170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A" sz="1200">
                <a:solidFill>
                  <a:schemeClr val="tx1"/>
                </a:solidFill>
              </a:endParaRPr>
            </a:p>
          </p:txBody>
        </p:sp>
      </p:grpSp>
      <p:grpSp>
        <p:nvGrpSpPr>
          <p:cNvPr id="60" name="Grupo 59"/>
          <p:cNvGrpSpPr/>
          <p:nvPr/>
        </p:nvGrpSpPr>
        <p:grpSpPr>
          <a:xfrm rot="1377266">
            <a:off x="5267373" y="5046410"/>
            <a:ext cx="1330829" cy="1004912"/>
            <a:chOff x="4334540" y="3706770"/>
            <a:chExt cx="960119" cy="960119"/>
          </a:xfrm>
        </p:grpSpPr>
        <p:sp>
          <p:nvSpPr>
            <p:cNvPr id="61" name="Elipse 60"/>
            <p:cNvSpPr/>
            <p:nvPr/>
          </p:nvSpPr>
          <p:spPr>
            <a:xfrm flipH="1">
              <a:off x="4334540" y="3706770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A" sz="1200">
                <a:solidFill>
                  <a:schemeClr val="tx1"/>
                </a:solidFill>
              </a:endParaRPr>
            </a:p>
          </p:txBody>
        </p:sp>
        <p:sp>
          <p:nvSpPr>
            <p:cNvPr id="62" name="Elipse 61"/>
            <p:cNvSpPr/>
            <p:nvPr/>
          </p:nvSpPr>
          <p:spPr>
            <a:xfrm flipH="1">
              <a:off x="4486940" y="3859170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A" sz="1200">
                <a:solidFill>
                  <a:schemeClr val="tx1"/>
                </a:solidFill>
              </a:endParaRPr>
            </a:p>
          </p:txBody>
        </p:sp>
        <p:sp>
          <p:nvSpPr>
            <p:cNvPr id="63" name="Elipse 62"/>
            <p:cNvSpPr/>
            <p:nvPr/>
          </p:nvSpPr>
          <p:spPr>
            <a:xfrm flipH="1">
              <a:off x="4639340" y="4011570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A" sz="1200">
                <a:solidFill>
                  <a:schemeClr val="tx1"/>
                </a:solidFill>
              </a:endParaRPr>
            </a:p>
          </p:txBody>
        </p:sp>
        <p:sp>
          <p:nvSpPr>
            <p:cNvPr id="64" name="Elipse 63"/>
            <p:cNvSpPr/>
            <p:nvPr/>
          </p:nvSpPr>
          <p:spPr>
            <a:xfrm flipH="1">
              <a:off x="4791740" y="4163970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A" sz="1200">
                <a:solidFill>
                  <a:schemeClr val="tx1"/>
                </a:solidFill>
              </a:endParaRPr>
            </a:p>
          </p:txBody>
        </p:sp>
        <p:sp>
          <p:nvSpPr>
            <p:cNvPr id="65" name="Elipse 64"/>
            <p:cNvSpPr/>
            <p:nvPr/>
          </p:nvSpPr>
          <p:spPr>
            <a:xfrm flipH="1">
              <a:off x="4944140" y="4316370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A" sz="1200">
                <a:solidFill>
                  <a:schemeClr val="tx1"/>
                </a:solidFill>
              </a:endParaRPr>
            </a:p>
          </p:txBody>
        </p:sp>
        <p:sp>
          <p:nvSpPr>
            <p:cNvPr id="66" name="Elipse 65"/>
            <p:cNvSpPr/>
            <p:nvPr/>
          </p:nvSpPr>
          <p:spPr>
            <a:xfrm flipH="1">
              <a:off x="5096540" y="4468770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A" sz="1200">
                <a:solidFill>
                  <a:schemeClr val="tx1"/>
                </a:solidFill>
              </a:endParaRPr>
            </a:p>
          </p:txBody>
        </p:sp>
        <p:sp>
          <p:nvSpPr>
            <p:cNvPr id="67" name="Elipse 66"/>
            <p:cNvSpPr/>
            <p:nvPr/>
          </p:nvSpPr>
          <p:spPr>
            <a:xfrm flipH="1">
              <a:off x="5248940" y="4621170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A" sz="1200">
                <a:solidFill>
                  <a:schemeClr val="tx1"/>
                </a:solidFill>
              </a:endParaRPr>
            </a:p>
          </p:txBody>
        </p:sp>
      </p:grpSp>
      <p:sp>
        <p:nvSpPr>
          <p:cNvPr id="68" name="Elipse 67"/>
          <p:cNvSpPr/>
          <p:nvPr/>
        </p:nvSpPr>
        <p:spPr>
          <a:xfrm flipH="1">
            <a:off x="5690324" y="4107001"/>
            <a:ext cx="63373" cy="4785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 sz="1200">
              <a:solidFill>
                <a:schemeClr val="tx1"/>
              </a:solidFill>
            </a:endParaRPr>
          </a:p>
        </p:txBody>
      </p:sp>
      <p:sp>
        <p:nvSpPr>
          <p:cNvPr id="69" name="Elipse 68"/>
          <p:cNvSpPr/>
          <p:nvPr/>
        </p:nvSpPr>
        <p:spPr>
          <a:xfrm flipH="1">
            <a:off x="5901564" y="4266510"/>
            <a:ext cx="63373" cy="4785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 sz="1200">
              <a:solidFill>
                <a:schemeClr val="tx1"/>
              </a:solidFill>
            </a:endParaRPr>
          </a:p>
        </p:txBody>
      </p:sp>
      <p:sp>
        <p:nvSpPr>
          <p:cNvPr id="70" name="Elipse 69"/>
          <p:cNvSpPr/>
          <p:nvPr/>
        </p:nvSpPr>
        <p:spPr>
          <a:xfrm flipH="1">
            <a:off x="6112808" y="4426022"/>
            <a:ext cx="63373" cy="4785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 sz="1200">
              <a:solidFill>
                <a:schemeClr val="tx1"/>
              </a:solidFill>
            </a:endParaRPr>
          </a:p>
        </p:txBody>
      </p:sp>
      <p:sp>
        <p:nvSpPr>
          <p:cNvPr id="71" name="Elipse 70"/>
          <p:cNvSpPr/>
          <p:nvPr/>
        </p:nvSpPr>
        <p:spPr>
          <a:xfrm flipH="1">
            <a:off x="6324051" y="4585529"/>
            <a:ext cx="63373" cy="4785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 sz="1200">
              <a:solidFill>
                <a:schemeClr val="tx1"/>
              </a:solidFill>
            </a:endParaRPr>
          </a:p>
        </p:txBody>
      </p:sp>
      <p:sp>
        <p:nvSpPr>
          <p:cNvPr id="72" name="Elipse 71"/>
          <p:cNvSpPr/>
          <p:nvPr/>
        </p:nvSpPr>
        <p:spPr>
          <a:xfrm flipH="1">
            <a:off x="6535292" y="4745042"/>
            <a:ext cx="63373" cy="4785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 sz="1200">
              <a:solidFill>
                <a:schemeClr val="tx1"/>
              </a:solidFill>
            </a:endParaRPr>
          </a:p>
        </p:txBody>
      </p:sp>
      <p:sp>
        <p:nvSpPr>
          <p:cNvPr id="73" name="Elipse 72"/>
          <p:cNvSpPr/>
          <p:nvPr/>
        </p:nvSpPr>
        <p:spPr>
          <a:xfrm flipH="1">
            <a:off x="6746536" y="4904551"/>
            <a:ext cx="63373" cy="4785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 sz="1200">
              <a:solidFill>
                <a:schemeClr val="tx1"/>
              </a:solidFill>
            </a:endParaRPr>
          </a:p>
        </p:txBody>
      </p:sp>
      <p:sp>
        <p:nvSpPr>
          <p:cNvPr id="74" name="Elipse 73"/>
          <p:cNvSpPr/>
          <p:nvPr/>
        </p:nvSpPr>
        <p:spPr>
          <a:xfrm flipH="1">
            <a:off x="6957778" y="5064061"/>
            <a:ext cx="63373" cy="4785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 sz="1200">
              <a:solidFill>
                <a:schemeClr val="tx1"/>
              </a:solidFill>
            </a:endParaRPr>
          </a:p>
        </p:txBody>
      </p:sp>
      <p:grpSp>
        <p:nvGrpSpPr>
          <p:cNvPr id="75" name="Grupo 74"/>
          <p:cNvGrpSpPr/>
          <p:nvPr/>
        </p:nvGrpSpPr>
        <p:grpSpPr>
          <a:xfrm rot="4941589">
            <a:off x="5682920" y="3908023"/>
            <a:ext cx="1004912" cy="1330829"/>
            <a:chOff x="4334540" y="3706770"/>
            <a:chExt cx="960119" cy="960119"/>
          </a:xfrm>
        </p:grpSpPr>
        <p:sp>
          <p:nvSpPr>
            <p:cNvPr id="76" name="Elipse 75"/>
            <p:cNvSpPr/>
            <p:nvPr/>
          </p:nvSpPr>
          <p:spPr>
            <a:xfrm flipH="1">
              <a:off x="4334540" y="3706770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A" sz="1200">
                <a:solidFill>
                  <a:schemeClr val="tx1"/>
                </a:solidFill>
              </a:endParaRPr>
            </a:p>
          </p:txBody>
        </p:sp>
        <p:sp>
          <p:nvSpPr>
            <p:cNvPr id="77" name="Elipse 76"/>
            <p:cNvSpPr/>
            <p:nvPr/>
          </p:nvSpPr>
          <p:spPr>
            <a:xfrm flipH="1">
              <a:off x="4486940" y="3859170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A" sz="1200">
                <a:solidFill>
                  <a:schemeClr val="tx1"/>
                </a:solidFill>
              </a:endParaRPr>
            </a:p>
          </p:txBody>
        </p:sp>
        <p:sp>
          <p:nvSpPr>
            <p:cNvPr id="78" name="Elipse 77"/>
            <p:cNvSpPr/>
            <p:nvPr/>
          </p:nvSpPr>
          <p:spPr>
            <a:xfrm flipH="1">
              <a:off x="4639340" y="4011570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A" sz="1200">
                <a:solidFill>
                  <a:schemeClr val="tx1"/>
                </a:solidFill>
              </a:endParaRPr>
            </a:p>
          </p:txBody>
        </p:sp>
        <p:sp>
          <p:nvSpPr>
            <p:cNvPr id="79" name="Elipse 78"/>
            <p:cNvSpPr/>
            <p:nvPr/>
          </p:nvSpPr>
          <p:spPr>
            <a:xfrm flipH="1">
              <a:off x="4791740" y="4163970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A" sz="1200">
                <a:solidFill>
                  <a:schemeClr val="tx1"/>
                </a:solidFill>
              </a:endParaRPr>
            </a:p>
          </p:txBody>
        </p:sp>
        <p:sp>
          <p:nvSpPr>
            <p:cNvPr id="80" name="Elipse 79"/>
            <p:cNvSpPr/>
            <p:nvPr/>
          </p:nvSpPr>
          <p:spPr>
            <a:xfrm flipH="1">
              <a:off x="4944140" y="4316370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A" sz="1200">
                <a:solidFill>
                  <a:schemeClr val="tx1"/>
                </a:solidFill>
              </a:endParaRPr>
            </a:p>
          </p:txBody>
        </p:sp>
        <p:sp>
          <p:nvSpPr>
            <p:cNvPr id="81" name="Elipse 80"/>
            <p:cNvSpPr/>
            <p:nvPr/>
          </p:nvSpPr>
          <p:spPr>
            <a:xfrm flipH="1">
              <a:off x="5096540" y="4468770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A" sz="1200">
                <a:solidFill>
                  <a:schemeClr val="tx1"/>
                </a:solidFill>
              </a:endParaRPr>
            </a:p>
          </p:txBody>
        </p:sp>
        <p:sp>
          <p:nvSpPr>
            <p:cNvPr id="82" name="Elipse 81"/>
            <p:cNvSpPr/>
            <p:nvPr/>
          </p:nvSpPr>
          <p:spPr>
            <a:xfrm flipH="1">
              <a:off x="5248940" y="4621170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A" sz="1200">
                <a:solidFill>
                  <a:schemeClr val="tx1"/>
                </a:solidFill>
              </a:endParaRPr>
            </a:p>
          </p:txBody>
        </p:sp>
      </p:grpSp>
      <p:grpSp>
        <p:nvGrpSpPr>
          <p:cNvPr id="83" name="Grupo 82"/>
          <p:cNvGrpSpPr/>
          <p:nvPr/>
        </p:nvGrpSpPr>
        <p:grpSpPr>
          <a:xfrm rot="7958698">
            <a:off x="5812392" y="3841130"/>
            <a:ext cx="1004912" cy="1330829"/>
            <a:chOff x="4334540" y="3706770"/>
            <a:chExt cx="960119" cy="960119"/>
          </a:xfrm>
        </p:grpSpPr>
        <p:sp>
          <p:nvSpPr>
            <p:cNvPr id="84" name="Elipse 83"/>
            <p:cNvSpPr/>
            <p:nvPr/>
          </p:nvSpPr>
          <p:spPr>
            <a:xfrm flipH="1">
              <a:off x="4334540" y="3706770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A" sz="1200">
                <a:solidFill>
                  <a:schemeClr val="tx1"/>
                </a:solidFill>
              </a:endParaRPr>
            </a:p>
          </p:txBody>
        </p:sp>
        <p:sp>
          <p:nvSpPr>
            <p:cNvPr id="85" name="Elipse 84"/>
            <p:cNvSpPr/>
            <p:nvPr/>
          </p:nvSpPr>
          <p:spPr>
            <a:xfrm flipH="1">
              <a:off x="4486940" y="3859170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A" sz="1200">
                <a:solidFill>
                  <a:schemeClr val="tx1"/>
                </a:solidFill>
              </a:endParaRPr>
            </a:p>
          </p:txBody>
        </p:sp>
        <p:sp>
          <p:nvSpPr>
            <p:cNvPr id="86" name="Elipse 85"/>
            <p:cNvSpPr/>
            <p:nvPr/>
          </p:nvSpPr>
          <p:spPr>
            <a:xfrm flipH="1">
              <a:off x="4639340" y="4011570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A" sz="1200">
                <a:solidFill>
                  <a:schemeClr val="tx1"/>
                </a:solidFill>
              </a:endParaRPr>
            </a:p>
          </p:txBody>
        </p:sp>
        <p:sp>
          <p:nvSpPr>
            <p:cNvPr id="87" name="Elipse 86"/>
            <p:cNvSpPr/>
            <p:nvPr/>
          </p:nvSpPr>
          <p:spPr>
            <a:xfrm flipH="1">
              <a:off x="4791740" y="4163970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A" sz="1200">
                <a:solidFill>
                  <a:schemeClr val="tx1"/>
                </a:solidFill>
              </a:endParaRPr>
            </a:p>
          </p:txBody>
        </p:sp>
        <p:sp>
          <p:nvSpPr>
            <p:cNvPr id="88" name="Elipse 87"/>
            <p:cNvSpPr/>
            <p:nvPr/>
          </p:nvSpPr>
          <p:spPr>
            <a:xfrm flipH="1">
              <a:off x="4944140" y="4316370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A" sz="1200">
                <a:solidFill>
                  <a:schemeClr val="tx1"/>
                </a:solidFill>
              </a:endParaRPr>
            </a:p>
          </p:txBody>
        </p:sp>
        <p:sp>
          <p:nvSpPr>
            <p:cNvPr id="89" name="Elipse 88"/>
            <p:cNvSpPr/>
            <p:nvPr/>
          </p:nvSpPr>
          <p:spPr>
            <a:xfrm flipH="1">
              <a:off x="5096540" y="4468770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A" sz="1200">
                <a:solidFill>
                  <a:schemeClr val="tx1"/>
                </a:solidFill>
              </a:endParaRPr>
            </a:p>
          </p:txBody>
        </p:sp>
        <p:sp>
          <p:nvSpPr>
            <p:cNvPr id="90" name="Elipse 89"/>
            <p:cNvSpPr/>
            <p:nvPr/>
          </p:nvSpPr>
          <p:spPr>
            <a:xfrm flipH="1">
              <a:off x="5248940" y="4621170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A" sz="1200">
                <a:solidFill>
                  <a:schemeClr val="tx1"/>
                </a:solidFill>
              </a:endParaRPr>
            </a:p>
          </p:txBody>
        </p:sp>
      </p:grpSp>
      <p:grpSp>
        <p:nvGrpSpPr>
          <p:cNvPr id="91" name="Grupo 90"/>
          <p:cNvGrpSpPr/>
          <p:nvPr/>
        </p:nvGrpSpPr>
        <p:grpSpPr>
          <a:xfrm rot="2508008">
            <a:off x="5513146" y="4034961"/>
            <a:ext cx="1330829" cy="1004912"/>
            <a:chOff x="4334540" y="3706770"/>
            <a:chExt cx="960119" cy="960119"/>
          </a:xfrm>
        </p:grpSpPr>
        <p:sp>
          <p:nvSpPr>
            <p:cNvPr id="92" name="Elipse 91"/>
            <p:cNvSpPr/>
            <p:nvPr/>
          </p:nvSpPr>
          <p:spPr>
            <a:xfrm flipH="1">
              <a:off x="4334540" y="3706770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A" sz="1200">
                <a:solidFill>
                  <a:schemeClr val="tx1"/>
                </a:solidFill>
              </a:endParaRPr>
            </a:p>
          </p:txBody>
        </p:sp>
        <p:sp>
          <p:nvSpPr>
            <p:cNvPr id="93" name="Elipse 92"/>
            <p:cNvSpPr/>
            <p:nvPr/>
          </p:nvSpPr>
          <p:spPr>
            <a:xfrm flipH="1">
              <a:off x="4486940" y="3859170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A" sz="1200">
                <a:solidFill>
                  <a:schemeClr val="tx1"/>
                </a:solidFill>
              </a:endParaRPr>
            </a:p>
          </p:txBody>
        </p:sp>
        <p:sp>
          <p:nvSpPr>
            <p:cNvPr id="94" name="Elipse 93"/>
            <p:cNvSpPr/>
            <p:nvPr/>
          </p:nvSpPr>
          <p:spPr>
            <a:xfrm flipH="1">
              <a:off x="4639340" y="4011570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A" sz="1200">
                <a:solidFill>
                  <a:schemeClr val="tx1"/>
                </a:solidFill>
              </a:endParaRPr>
            </a:p>
          </p:txBody>
        </p:sp>
        <p:sp>
          <p:nvSpPr>
            <p:cNvPr id="95" name="Elipse 94"/>
            <p:cNvSpPr/>
            <p:nvPr/>
          </p:nvSpPr>
          <p:spPr>
            <a:xfrm flipH="1">
              <a:off x="4791740" y="4163970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A" sz="1200">
                <a:solidFill>
                  <a:schemeClr val="tx1"/>
                </a:solidFill>
              </a:endParaRPr>
            </a:p>
          </p:txBody>
        </p:sp>
        <p:sp>
          <p:nvSpPr>
            <p:cNvPr id="96" name="Elipse 95"/>
            <p:cNvSpPr/>
            <p:nvPr/>
          </p:nvSpPr>
          <p:spPr>
            <a:xfrm flipH="1">
              <a:off x="4944140" y="4316370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A" sz="1200">
                <a:solidFill>
                  <a:schemeClr val="tx1"/>
                </a:solidFill>
              </a:endParaRPr>
            </a:p>
          </p:txBody>
        </p:sp>
        <p:sp>
          <p:nvSpPr>
            <p:cNvPr id="97" name="Elipse 96"/>
            <p:cNvSpPr/>
            <p:nvPr/>
          </p:nvSpPr>
          <p:spPr>
            <a:xfrm flipH="1">
              <a:off x="5096540" y="4468770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A" sz="1200">
                <a:solidFill>
                  <a:schemeClr val="tx1"/>
                </a:solidFill>
              </a:endParaRPr>
            </a:p>
          </p:txBody>
        </p:sp>
        <p:sp>
          <p:nvSpPr>
            <p:cNvPr id="98" name="Elipse 97"/>
            <p:cNvSpPr/>
            <p:nvPr/>
          </p:nvSpPr>
          <p:spPr>
            <a:xfrm flipH="1">
              <a:off x="5248940" y="4621170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A" sz="1200">
                <a:solidFill>
                  <a:schemeClr val="tx1"/>
                </a:solidFill>
              </a:endParaRPr>
            </a:p>
          </p:txBody>
        </p:sp>
      </p:grpSp>
      <p:grpSp>
        <p:nvGrpSpPr>
          <p:cNvPr id="99" name="Grupo 98"/>
          <p:cNvGrpSpPr/>
          <p:nvPr/>
        </p:nvGrpSpPr>
        <p:grpSpPr>
          <a:xfrm rot="3781220">
            <a:off x="5648848" y="3861716"/>
            <a:ext cx="1004912" cy="1330829"/>
            <a:chOff x="4334540" y="3706770"/>
            <a:chExt cx="960119" cy="960119"/>
          </a:xfrm>
        </p:grpSpPr>
        <p:sp>
          <p:nvSpPr>
            <p:cNvPr id="100" name="Elipse 99"/>
            <p:cNvSpPr/>
            <p:nvPr/>
          </p:nvSpPr>
          <p:spPr>
            <a:xfrm flipH="1">
              <a:off x="4334540" y="3706770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A" sz="1200">
                <a:solidFill>
                  <a:schemeClr val="tx1"/>
                </a:solidFill>
              </a:endParaRPr>
            </a:p>
          </p:txBody>
        </p:sp>
        <p:sp>
          <p:nvSpPr>
            <p:cNvPr id="101" name="Elipse 100"/>
            <p:cNvSpPr/>
            <p:nvPr/>
          </p:nvSpPr>
          <p:spPr>
            <a:xfrm flipH="1">
              <a:off x="4486940" y="3859170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A" sz="1200">
                <a:solidFill>
                  <a:schemeClr val="tx1"/>
                </a:solidFill>
              </a:endParaRPr>
            </a:p>
          </p:txBody>
        </p:sp>
        <p:sp>
          <p:nvSpPr>
            <p:cNvPr id="102" name="Elipse 101"/>
            <p:cNvSpPr/>
            <p:nvPr/>
          </p:nvSpPr>
          <p:spPr>
            <a:xfrm flipH="1">
              <a:off x="4639340" y="4011570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A" sz="1200">
                <a:solidFill>
                  <a:schemeClr val="tx1"/>
                </a:solidFill>
              </a:endParaRPr>
            </a:p>
          </p:txBody>
        </p:sp>
        <p:sp>
          <p:nvSpPr>
            <p:cNvPr id="103" name="Elipse 102"/>
            <p:cNvSpPr/>
            <p:nvPr/>
          </p:nvSpPr>
          <p:spPr>
            <a:xfrm flipH="1">
              <a:off x="4791740" y="4163970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A" sz="1200">
                <a:solidFill>
                  <a:schemeClr val="tx1"/>
                </a:solidFill>
              </a:endParaRPr>
            </a:p>
          </p:txBody>
        </p:sp>
        <p:sp>
          <p:nvSpPr>
            <p:cNvPr id="104" name="Elipse 103"/>
            <p:cNvSpPr/>
            <p:nvPr/>
          </p:nvSpPr>
          <p:spPr>
            <a:xfrm flipH="1">
              <a:off x="4944140" y="4316370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A" sz="1200">
                <a:solidFill>
                  <a:schemeClr val="tx1"/>
                </a:solidFill>
              </a:endParaRPr>
            </a:p>
          </p:txBody>
        </p:sp>
        <p:sp>
          <p:nvSpPr>
            <p:cNvPr id="105" name="Elipse 104"/>
            <p:cNvSpPr/>
            <p:nvPr/>
          </p:nvSpPr>
          <p:spPr>
            <a:xfrm flipH="1">
              <a:off x="5096540" y="4468770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A" sz="1200">
                <a:solidFill>
                  <a:schemeClr val="tx1"/>
                </a:solidFill>
              </a:endParaRPr>
            </a:p>
          </p:txBody>
        </p:sp>
        <p:sp>
          <p:nvSpPr>
            <p:cNvPr id="106" name="Elipse 105"/>
            <p:cNvSpPr/>
            <p:nvPr/>
          </p:nvSpPr>
          <p:spPr>
            <a:xfrm flipH="1">
              <a:off x="5248940" y="4621170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A" sz="1200">
                <a:solidFill>
                  <a:schemeClr val="tx1"/>
                </a:solidFill>
              </a:endParaRPr>
            </a:p>
          </p:txBody>
        </p:sp>
      </p:grpSp>
      <p:grpSp>
        <p:nvGrpSpPr>
          <p:cNvPr id="107" name="Grupo 106"/>
          <p:cNvGrpSpPr/>
          <p:nvPr/>
        </p:nvGrpSpPr>
        <p:grpSpPr>
          <a:xfrm rot="6381430">
            <a:off x="5757875" y="3789677"/>
            <a:ext cx="1004912" cy="1330829"/>
            <a:chOff x="4334540" y="3706770"/>
            <a:chExt cx="960119" cy="960119"/>
          </a:xfrm>
        </p:grpSpPr>
        <p:sp>
          <p:nvSpPr>
            <p:cNvPr id="108" name="Elipse 107"/>
            <p:cNvSpPr/>
            <p:nvPr/>
          </p:nvSpPr>
          <p:spPr>
            <a:xfrm flipH="1">
              <a:off x="4334540" y="3706770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A" sz="1200">
                <a:solidFill>
                  <a:schemeClr val="tx1"/>
                </a:solidFill>
              </a:endParaRPr>
            </a:p>
          </p:txBody>
        </p:sp>
        <p:sp>
          <p:nvSpPr>
            <p:cNvPr id="109" name="Elipse 108"/>
            <p:cNvSpPr/>
            <p:nvPr/>
          </p:nvSpPr>
          <p:spPr>
            <a:xfrm flipH="1">
              <a:off x="4486940" y="3859170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A" sz="1200">
                <a:solidFill>
                  <a:schemeClr val="tx1"/>
                </a:solidFill>
              </a:endParaRPr>
            </a:p>
          </p:txBody>
        </p:sp>
        <p:sp>
          <p:nvSpPr>
            <p:cNvPr id="110" name="Elipse 109"/>
            <p:cNvSpPr/>
            <p:nvPr/>
          </p:nvSpPr>
          <p:spPr>
            <a:xfrm flipH="1">
              <a:off x="4639340" y="4011570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A" sz="1200">
                <a:solidFill>
                  <a:schemeClr val="tx1"/>
                </a:solidFill>
              </a:endParaRPr>
            </a:p>
          </p:txBody>
        </p:sp>
        <p:sp>
          <p:nvSpPr>
            <p:cNvPr id="111" name="Elipse 110"/>
            <p:cNvSpPr/>
            <p:nvPr/>
          </p:nvSpPr>
          <p:spPr>
            <a:xfrm flipH="1">
              <a:off x="4791740" y="4163970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A" sz="1200">
                <a:solidFill>
                  <a:schemeClr val="tx1"/>
                </a:solidFill>
              </a:endParaRPr>
            </a:p>
          </p:txBody>
        </p:sp>
        <p:sp>
          <p:nvSpPr>
            <p:cNvPr id="112" name="Elipse 111"/>
            <p:cNvSpPr/>
            <p:nvPr/>
          </p:nvSpPr>
          <p:spPr>
            <a:xfrm flipH="1">
              <a:off x="4944140" y="4316370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A" sz="1200">
                <a:solidFill>
                  <a:schemeClr val="tx1"/>
                </a:solidFill>
              </a:endParaRPr>
            </a:p>
          </p:txBody>
        </p:sp>
        <p:sp>
          <p:nvSpPr>
            <p:cNvPr id="113" name="Elipse 112"/>
            <p:cNvSpPr/>
            <p:nvPr/>
          </p:nvSpPr>
          <p:spPr>
            <a:xfrm flipH="1">
              <a:off x="5096540" y="4468770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A" sz="1200">
                <a:solidFill>
                  <a:schemeClr val="tx1"/>
                </a:solidFill>
              </a:endParaRPr>
            </a:p>
          </p:txBody>
        </p:sp>
        <p:sp>
          <p:nvSpPr>
            <p:cNvPr id="114" name="Elipse 113"/>
            <p:cNvSpPr/>
            <p:nvPr/>
          </p:nvSpPr>
          <p:spPr>
            <a:xfrm flipH="1">
              <a:off x="5248940" y="4621170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A" sz="1200">
                <a:solidFill>
                  <a:schemeClr val="tx1"/>
                </a:solidFill>
              </a:endParaRPr>
            </a:p>
          </p:txBody>
        </p:sp>
      </p:grpSp>
      <p:grpSp>
        <p:nvGrpSpPr>
          <p:cNvPr id="115" name="Grupo 114"/>
          <p:cNvGrpSpPr/>
          <p:nvPr/>
        </p:nvGrpSpPr>
        <p:grpSpPr>
          <a:xfrm rot="8994264">
            <a:off x="5581290" y="4034961"/>
            <a:ext cx="1330829" cy="1004912"/>
            <a:chOff x="4334540" y="3706770"/>
            <a:chExt cx="960119" cy="960119"/>
          </a:xfrm>
        </p:grpSpPr>
        <p:sp>
          <p:nvSpPr>
            <p:cNvPr id="116" name="Elipse 115"/>
            <p:cNvSpPr/>
            <p:nvPr/>
          </p:nvSpPr>
          <p:spPr>
            <a:xfrm flipH="1">
              <a:off x="4334540" y="3706770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A" sz="1200">
                <a:solidFill>
                  <a:schemeClr val="tx1"/>
                </a:solidFill>
              </a:endParaRPr>
            </a:p>
          </p:txBody>
        </p:sp>
        <p:sp>
          <p:nvSpPr>
            <p:cNvPr id="117" name="Elipse 116"/>
            <p:cNvSpPr/>
            <p:nvPr/>
          </p:nvSpPr>
          <p:spPr>
            <a:xfrm flipH="1">
              <a:off x="4486940" y="3859170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A" sz="1200">
                <a:solidFill>
                  <a:schemeClr val="tx1"/>
                </a:solidFill>
              </a:endParaRPr>
            </a:p>
          </p:txBody>
        </p:sp>
        <p:sp>
          <p:nvSpPr>
            <p:cNvPr id="118" name="Elipse 117"/>
            <p:cNvSpPr/>
            <p:nvPr/>
          </p:nvSpPr>
          <p:spPr>
            <a:xfrm flipH="1">
              <a:off x="4639340" y="4011570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A" sz="1200">
                <a:solidFill>
                  <a:schemeClr val="tx1"/>
                </a:solidFill>
              </a:endParaRPr>
            </a:p>
          </p:txBody>
        </p:sp>
        <p:sp>
          <p:nvSpPr>
            <p:cNvPr id="119" name="Elipse 118"/>
            <p:cNvSpPr/>
            <p:nvPr/>
          </p:nvSpPr>
          <p:spPr>
            <a:xfrm flipH="1">
              <a:off x="4791740" y="4163970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A" sz="1200">
                <a:solidFill>
                  <a:schemeClr val="tx1"/>
                </a:solidFill>
              </a:endParaRPr>
            </a:p>
          </p:txBody>
        </p:sp>
        <p:sp>
          <p:nvSpPr>
            <p:cNvPr id="120" name="Elipse 119"/>
            <p:cNvSpPr/>
            <p:nvPr/>
          </p:nvSpPr>
          <p:spPr>
            <a:xfrm flipH="1">
              <a:off x="4944140" y="4316370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A" sz="1200">
                <a:solidFill>
                  <a:schemeClr val="tx1"/>
                </a:solidFill>
              </a:endParaRPr>
            </a:p>
          </p:txBody>
        </p:sp>
        <p:sp>
          <p:nvSpPr>
            <p:cNvPr id="121" name="Elipse 120"/>
            <p:cNvSpPr/>
            <p:nvPr/>
          </p:nvSpPr>
          <p:spPr>
            <a:xfrm flipH="1">
              <a:off x="5096540" y="4468770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A" sz="1200">
                <a:solidFill>
                  <a:schemeClr val="tx1"/>
                </a:solidFill>
              </a:endParaRPr>
            </a:p>
          </p:txBody>
        </p:sp>
        <p:sp>
          <p:nvSpPr>
            <p:cNvPr id="122" name="Elipse 121"/>
            <p:cNvSpPr/>
            <p:nvPr/>
          </p:nvSpPr>
          <p:spPr>
            <a:xfrm flipH="1">
              <a:off x="5248940" y="4621170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A" sz="1200">
                <a:solidFill>
                  <a:schemeClr val="tx1"/>
                </a:solidFill>
              </a:endParaRPr>
            </a:p>
          </p:txBody>
        </p:sp>
      </p:grpSp>
      <p:grpSp>
        <p:nvGrpSpPr>
          <p:cNvPr id="123" name="Grupo 122"/>
          <p:cNvGrpSpPr/>
          <p:nvPr/>
        </p:nvGrpSpPr>
        <p:grpSpPr>
          <a:xfrm rot="1377266">
            <a:off x="5540403" y="4096709"/>
            <a:ext cx="1330829" cy="1004912"/>
            <a:chOff x="4334540" y="3706770"/>
            <a:chExt cx="960119" cy="960119"/>
          </a:xfrm>
        </p:grpSpPr>
        <p:sp>
          <p:nvSpPr>
            <p:cNvPr id="124" name="Elipse 123"/>
            <p:cNvSpPr/>
            <p:nvPr/>
          </p:nvSpPr>
          <p:spPr>
            <a:xfrm flipH="1">
              <a:off x="4334540" y="3706770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A" sz="1200">
                <a:solidFill>
                  <a:schemeClr val="tx1"/>
                </a:solidFill>
              </a:endParaRPr>
            </a:p>
          </p:txBody>
        </p:sp>
        <p:sp>
          <p:nvSpPr>
            <p:cNvPr id="125" name="Elipse 124"/>
            <p:cNvSpPr/>
            <p:nvPr/>
          </p:nvSpPr>
          <p:spPr>
            <a:xfrm flipH="1">
              <a:off x="4486940" y="3859170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A" sz="1200">
                <a:solidFill>
                  <a:schemeClr val="tx1"/>
                </a:solidFill>
              </a:endParaRPr>
            </a:p>
          </p:txBody>
        </p:sp>
        <p:sp>
          <p:nvSpPr>
            <p:cNvPr id="126" name="Elipse 125"/>
            <p:cNvSpPr/>
            <p:nvPr/>
          </p:nvSpPr>
          <p:spPr>
            <a:xfrm flipH="1">
              <a:off x="4639340" y="4011570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A" sz="1200">
                <a:solidFill>
                  <a:schemeClr val="tx1"/>
                </a:solidFill>
              </a:endParaRPr>
            </a:p>
          </p:txBody>
        </p:sp>
        <p:sp>
          <p:nvSpPr>
            <p:cNvPr id="127" name="Elipse 126"/>
            <p:cNvSpPr/>
            <p:nvPr/>
          </p:nvSpPr>
          <p:spPr>
            <a:xfrm flipH="1">
              <a:off x="4791740" y="4163970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A" sz="1200">
                <a:solidFill>
                  <a:schemeClr val="tx1"/>
                </a:solidFill>
              </a:endParaRPr>
            </a:p>
          </p:txBody>
        </p:sp>
        <p:sp>
          <p:nvSpPr>
            <p:cNvPr id="128" name="Elipse 127"/>
            <p:cNvSpPr/>
            <p:nvPr/>
          </p:nvSpPr>
          <p:spPr>
            <a:xfrm flipH="1">
              <a:off x="4944140" y="4316370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A" sz="1200">
                <a:solidFill>
                  <a:schemeClr val="tx1"/>
                </a:solidFill>
              </a:endParaRPr>
            </a:p>
          </p:txBody>
        </p:sp>
        <p:sp>
          <p:nvSpPr>
            <p:cNvPr id="129" name="Elipse 128"/>
            <p:cNvSpPr/>
            <p:nvPr/>
          </p:nvSpPr>
          <p:spPr>
            <a:xfrm flipH="1">
              <a:off x="5096540" y="4468770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A" sz="1200">
                <a:solidFill>
                  <a:schemeClr val="tx1"/>
                </a:solidFill>
              </a:endParaRPr>
            </a:p>
          </p:txBody>
        </p:sp>
        <p:sp>
          <p:nvSpPr>
            <p:cNvPr id="130" name="Elipse 129"/>
            <p:cNvSpPr/>
            <p:nvPr/>
          </p:nvSpPr>
          <p:spPr>
            <a:xfrm flipH="1">
              <a:off x="5248940" y="4621170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A" sz="1200">
                <a:solidFill>
                  <a:schemeClr val="tx1"/>
                </a:solidFill>
              </a:endParaRPr>
            </a:p>
          </p:txBody>
        </p:sp>
      </p:grpSp>
      <p:sp>
        <p:nvSpPr>
          <p:cNvPr id="131" name="Elipse 130"/>
          <p:cNvSpPr/>
          <p:nvPr/>
        </p:nvSpPr>
        <p:spPr>
          <a:xfrm flipH="1">
            <a:off x="4697963" y="3800523"/>
            <a:ext cx="63373" cy="4785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 sz="1200">
              <a:solidFill>
                <a:schemeClr val="tx1"/>
              </a:solidFill>
            </a:endParaRPr>
          </a:p>
        </p:txBody>
      </p:sp>
      <p:sp>
        <p:nvSpPr>
          <p:cNvPr id="132" name="Elipse 131"/>
          <p:cNvSpPr/>
          <p:nvPr/>
        </p:nvSpPr>
        <p:spPr>
          <a:xfrm flipH="1">
            <a:off x="4909205" y="3960033"/>
            <a:ext cx="63373" cy="4785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 sz="1200">
              <a:solidFill>
                <a:schemeClr val="tx1"/>
              </a:solidFill>
            </a:endParaRPr>
          </a:p>
        </p:txBody>
      </p:sp>
      <p:sp>
        <p:nvSpPr>
          <p:cNvPr id="133" name="Elipse 132"/>
          <p:cNvSpPr/>
          <p:nvPr/>
        </p:nvSpPr>
        <p:spPr>
          <a:xfrm flipH="1">
            <a:off x="5120449" y="4119546"/>
            <a:ext cx="63373" cy="4785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 sz="1200">
              <a:solidFill>
                <a:schemeClr val="tx1"/>
              </a:solidFill>
            </a:endParaRPr>
          </a:p>
        </p:txBody>
      </p:sp>
      <p:sp>
        <p:nvSpPr>
          <p:cNvPr id="134" name="Elipse 133"/>
          <p:cNvSpPr/>
          <p:nvPr/>
        </p:nvSpPr>
        <p:spPr>
          <a:xfrm flipH="1">
            <a:off x="5331694" y="4279054"/>
            <a:ext cx="63373" cy="4785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 sz="1200">
              <a:solidFill>
                <a:schemeClr val="tx1"/>
              </a:solidFill>
            </a:endParaRPr>
          </a:p>
        </p:txBody>
      </p:sp>
      <p:sp>
        <p:nvSpPr>
          <p:cNvPr id="135" name="Elipse 134"/>
          <p:cNvSpPr/>
          <p:nvPr/>
        </p:nvSpPr>
        <p:spPr>
          <a:xfrm flipH="1">
            <a:off x="5542932" y="4438564"/>
            <a:ext cx="63373" cy="4785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 sz="1200">
              <a:solidFill>
                <a:schemeClr val="tx1"/>
              </a:solidFill>
            </a:endParaRPr>
          </a:p>
        </p:txBody>
      </p:sp>
      <p:sp>
        <p:nvSpPr>
          <p:cNvPr id="136" name="Elipse 135"/>
          <p:cNvSpPr/>
          <p:nvPr/>
        </p:nvSpPr>
        <p:spPr>
          <a:xfrm flipH="1">
            <a:off x="5754177" y="4598074"/>
            <a:ext cx="63373" cy="4785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 sz="1200">
              <a:solidFill>
                <a:schemeClr val="tx1"/>
              </a:solidFill>
            </a:endParaRPr>
          </a:p>
        </p:txBody>
      </p:sp>
      <p:sp>
        <p:nvSpPr>
          <p:cNvPr id="137" name="Elipse 136"/>
          <p:cNvSpPr/>
          <p:nvPr/>
        </p:nvSpPr>
        <p:spPr>
          <a:xfrm flipH="1">
            <a:off x="5965419" y="4757584"/>
            <a:ext cx="63373" cy="4785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 sz="1200">
              <a:solidFill>
                <a:schemeClr val="tx1"/>
              </a:solidFill>
            </a:endParaRPr>
          </a:p>
        </p:txBody>
      </p:sp>
      <p:grpSp>
        <p:nvGrpSpPr>
          <p:cNvPr id="138" name="Grupo 137"/>
          <p:cNvGrpSpPr/>
          <p:nvPr/>
        </p:nvGrpSpPr>
        <p:grpSpPr>
          <a:xfrm rot="4941589">
            <a:off x="4690561" y="3601546"/>
            <a:ext cx="1004912" cy="1330829"/>
            <a:chOff x="4334540" y="3706770"/>
            <a:chExt cx="960119" cy="960119"/>
          </a:xfrm>
        </p:grpSpPr>
        <p:sp>
          <p:nvSpPr>
            <p:cNvPr id="139" name="Elipse 138"/>
            <p:cNvSpPr/>
            <p:nvPr/>
          </p:nvSpPr>
          <p:spPr>
            <a:xfrm flipH="1">
              <a:off x="4334540" y="3706770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A" sz="1200">
                <a:solidFill>
                  <a:schemeClr val="tx1"/>
                </a:solidFill>
              </a:endParaRPr>
            </a:p>
          </p:txBody>
        </p:sp>
        <p:sp>
          <p:nvSpPr>
            <p:cNvPr id="140" name="Elipse 139"/>
            <p:cNvSpPr/>
            <p:nvPr/>
          </p:nvSpPr>
          <p:spPr>
            <a:xfrm flipH="1">
              <a:off x="4486940" y="3859170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A" sz="1200">
                <a:solidFill>
                  <a:schemeClr val="tx1"/>
                </a:solidFill>
              </a:endParaRPr>
            </a:p>
          </p:txBody>
        </p:sp>
        <p:sp>
          <p:nvSpPr>
            <p:cNvPr id="141" name="Elipse 140"/>
            <p:cNvSpPr/>
            <p:nvPr/>
          </p:nvSpPr>
          <p:spPr>
            <a:xfrm flipH="1">
              <a:off x="4639340" y="4011570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A" sz="1200">
                <a:solidFill>
                  <a:schemeClr val="tx1"/>
                </a:solidFill>
              </a:endParaRPr>
            </a:p>
          </p:txBody>
        </p:sp>
        <p:sp>
          <p:nvSpPr>
            <p:cNvPr id="142" name="Elipse 141"/>
            <p:cNvSpPr/>
            <p:nvPr/>
          </p:nvSpPr>
          <p:spPr>
            <a:xfrm flipH="1">
              <a:off x="4791740" y="4163970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A" sz="1200">
                <a:solidFill>
                  <a:schemeClr val="tx1"/>
                </a:solidFill>
              </a:endParaRPr>
            </a:p>
          </p:txBody>
        </p:sp>
        <p:sp>
          <p:nvSpPr>
            <p:cNvPr id="143" name="Elipse 142"/>
            <p:cNvSpPr/>
            <p:nvPr/>
          </p:nvSpPr>
          <p:spPr>
            <a:xfrm flipH="1">
              <a:off x="4944140" y="4316370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A" sz="1200">
                <a:solidFill>
                  <a:schemeClr val="tx1"/>
                </a:solidFill>
              </a:endParaRPr>
            </a:p>
          </p:txBody>
        </p:sp>
        <p:sp>
          <p:nvSpPr>
            <p:cNvPr id="144" name="Elipse 143"/>
            <p:cNvSpPr/>
            <p:nvPr/>
          </p:nvSpPr>
          <p:spPr>
            <a:xfrm flipH="1">
              <a:off x="5096540" y="4468770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A" sz="1200">
                <a:solidFill>
                  <a:schemeClr val="tx1"/>
                </a:solidFill>
              </a:endParaRPr>
            </a:p>
          </p:txBody>
        </p:sp>
        <p:sp>
          <p:nvSpPr>
            <p:cNvPr id="145" name="Elipse 144"/>
            <p:cNvSpPr/>
            <p:nvPr/>
          </p:nvSpPr>
          <p:spPr>
            <a:xfrm flipH="1">
              <a:off x="5248940" y="4621170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A" sz="1200">
                <a:solidFill>
                  <a:schemeClr val="tx1"/>
                </a:solidFill>
              </a:endParaRPr>
            </a:p>
          </p:txBody>
        </p:sp>
      </p:grpSp>
      <p:grpSp>
        <p:nvGrpSpPr>
          <p:cNvPr id="146" name="Grupo 145"/>
          <p:cNvGrpSpPr/>
          <p:nvPr/>
        </p:nvGrpSpPr>
        <p:grpSpPr>
          <a:xfrm rot="2508008">
            <a:off x="4520787" y="3796588"/>
            <a:ext cx="1330829" cy="1004912"/>
            <a:chOff x="4334540" y="3706770"/>
            <a:chExt cx="960119" cy="960119"/>
          </a:xfrm>
        </p:grpSpPr>
        <p:sp>
          <p:nvSpPr>
            <p:cNvPr id="147" name="Elipse 146"/>
            <p:cNvSpPr/>
            <p:nvPr/>
          </p:nvSpPr>
          <p:spPr>
            <a:xfrm flipH="1">
              <a:off x="4334540" y="3706770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A" sz="1200">
                <a:solidFill>
                  <a:schemeClr val="tx1"/>
                </a:solidFill>
              </a:endParaRPr>
            </a:p>
          </p:txBody>
        </p:sp>
        <p:sp>
          <p:nvSpPr>
            <p:cNvPr id="148" name="Elipse 147"/>
            <p:cNvSpPr/>
            <p:nvPr/>
          </p:nvSpPr>
          <p:spPr>
            <a:xfrm flipH="1">
              <a:off x="4486940" y="3859170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A" sz="1200">
                <a:solidFill>
                  <a:schemeClr val="tx1"/>
                </a:solidFill>
              </a:endParaRPr>
            </a:p>
          </p:txBody>
        </p:sp>
        <p:sp>
          <p:nvSpPr>
            <p:cNvPr id="149" name="Elipse 148"/>
            <p:cNvSpPr/>
            <p:nvPr/>
          </p:nvSpPr>
          <p:spPr>
            <a:xfrm flipH="1">
              <a:off x="4639340" y="4011570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A" sz="1200">
                <a:solidFill>
                  <a:schemeClr val="tx1"/>
                </a:solidFill>
              </a:endParaRPr>
            </a:p>
          </p:txBody>
        </p:sp>
        <p:sp>
          <p:nvSpPr>
            <p:cNvPr id="150" name="Elipse 149"/>
            <p:cNvSpPr/>
            <p:nvPr/>
          </p:nvSpPr>
          <p:spPr>
            <a:xfrm flipH="1">
              <a:off x="4791740" y="4163970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A" sz="1200">
                <a:solidFill>
                  <a:schemeClr val="tx1"/>
                </a:solidFill>
              </a:endParaRPr>
            </a:p>
          </p:txBody>
        </p:sp>
        <p:sp>
          <p:nvSpPr>
            <p:cNvPr id="151" name="Elipse 150"/>
            <p:cNvSpPr/>
            <p:nvPr/>
          </p:nvSpPr>
          <p:spPr>
            <a:xfrm flipH="1">
              <a:off x="4944140" y="4316370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A" sz="1200">
                <a:solidFill>
                  <a:schemeClr val="tx1"/>
                </a:solidFill>
              </a:endParaRPr>
            </a:p>
          </p:txBody>
        </p:sp>
        <p:sp>
          <p:nvSpPr>
            <p:cNvPr id="152" name="Elipse 151"/>
            <p:cNvSpPr/>
            <p:nvPr/>
          </p:nvSpPr>
          <p:spPr>
            <a:xfrm flipH="1">
              <a:off x="5096540" y="4468770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A" sz="1200">
                <a:solidFill>
                  <a:schemeClr val="tx1"/>
                </a:solidFill>
              </a:endParaRPr>
            </a:p>
          </p:txBody>
        </p:sp>
        <p:sp>
          <p:nvSpPr>
            <p:cNvPr id="153" name="Elipse 152"/>
            <p:cNvSpPr/>
            <p:nvPr/>
          </p:nvSpPr>
          <p:spPr>
            <a:xfrm flipH="1">
              <a:off x="5248940" y="4621170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A" sz="1200">
                <a:solidFill>
                  <a:schemeClr val="tx1"/>
                </a:solidFill>
              </a:endParaRPr>
            </a:p>
          </p:txBody>
        </p:sp>
      </p:grpSp>
      <p:grpSp>
        <p:nvGrpSpPr>
          <p:cNvPr id="154" name="Grupo 153"/>
          <p:cNvGrpSpPr/>
          <p:nvPr/>
        </p:nvGrpSpPr>
        <p:grpSpPr>
          <a:xfrm rot="3781220">
            <a:off x="4656487" y="3600641"/>
            <a:ext cx="1004912" cy="1330829"/>
            <a:chOff x="4334540" y="3706770"/>
            <a:chExt cx="960119" cy="960119"/>
          </a:xfrm>
        </p:grpSpPr>
        <p:sp>
          <p:nvSpPr>
            <p:cNvPr id="155" name="Elipse 154"/>
            <p:cNvSpPr/>
            <p:nvPr/>
          </p:nvSpPr>
          <p:spPr>
            <a:xfrm flipH="1">
              <a:off x="4334540" y="3706770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A" sz="1200">
                <a:solidFill>
                  <a:schemeClr val="tx1"/>
                </a:solidFill>
              </a:endParaRPr>
            </a:p>
          </p:txBody>
        </p:sp>
        <p:sp>
          <p:nvSpPr>
            <p:cNvPr id="156" name="Elipse 155"/>
            <p:cNvSpPr/>
            <p:nvPr/>
          </p:nvSpPr>
          <p:spPr>
            <a:xfrm flipH="1">
              <a:off x="4486940" y="3859170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A" sz="1200">
                <a:solidFill>
                  <a:schemeClr val="tx1"/>
                </a:solidFill>
              </a:endParaRPr>
            </a:p>
          </p:txBody>
        </p:sp>
        <p:sp>
          <p:nvSpPr>
            <p:cNvPr id="157" name="Elipse 156"/>
            <p:cNvSpPr/>
            <p:nvPr/>
          </p:nvSpPr>
          <p:spPr>
            <a:xfrm flipH="1">
              <a:off x="4639340" y="4011570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A" sz="1200">
                <a:solidFill>
                  <a:schemeClr val="tx1"/>
                </a:solidFill>
              </a:endParaRPr>
            </a:p>
          </p:txBody>
        </p:sp>
        <p:sp>
          <p:nvSpPr>
            <p:cNvPr id="158" name="Elipse 157"/>
            <p:cNvSpPr/>
            <p:nvPr/>
          </p:nvSpPr>
          <p:spPr>
            <a:xfrm flipH="1">
              <a:off x="4791740" y="4163970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A" sz="1200">
                <a:solidFill>
                  <a:schemeClr val="tx1"/>
                </a:solidFill>
              </a:endParaRPr>
            </a:p>
          </p:txBody>
        </p:sp>
        <p:sp>
          <p:nvSpPr>
            <p:cNvPr id="159" name="Elipse 158"/>
            <p:cNvSpPr/>
            <p:nvPr/>
          </p:nvSpPr>
          <p:spPr>
            <a:xfrm flipH="1">
              <a:off x="4944140" y="4316370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A" sz="1200">
                <a:solidFill>
                  <a:schemeClr val="tx1"/>
                </a:solidFill>
              </a:endParaRPr>
            </a:p>
          </p:txBody>
        </p:sp>
        <p:sp>
          <p:nvSpPr>
            <p:cNvPr id="160" name="Elipse 159"/>
            <p:cNvSpPr/>
            <p:nvPr/>
          </p:nvSpPr>
          <p:spPr>
            <a:xfrm flipH="1">
              <a:off x="5096540" y="4468770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A" sz="1200">
                <a:solidFill>
                  <a:schemeClr val="tx1"/>
                </a:solidFill>
              </a:endParaRPr>
            </a:p>
          </p:txBody>
        </p:sp>
        <p:sp>
          <p:nvSpPr>
            <p:cNvPr id="161" name="Elipse 160"/>
            <p:cNvSpPr/>
            <p:nvPr/>
          </p:nvSpPr>
          <p:spPr>
            <a:xfrm flipH="1">
              <a:off x="5248940" y="4621170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A" sz="1200">
                <a:solidFill>
                  <a:schemeClr val="tx1"/>
                </a:solidFill>
              </a:endParaRPr>
            </a:p>
          </p:txBody>
        </p:sp>
      </p:grpSp>
      <p:grpSp>
        <p:nvGrpSpPr>
          <p:cNvPr id="162" name="Grupo 161"/>
          <p:cNvGrpSpPr/>
          <p:nvPr/>
        </p:nvGrpSpPr>
        <p:grpSpPr>
          <a:xfrm rot="1377266">
            <a:off x="4548043" y="3790233"/>
            <a:ext cx="1330829" cy="1004912"/>
            <a:chOff x="4334540" y="3706770"/>
            <a:chExt cx="960119" cy="960119"/>
          </a:xfrm>
        </p:grpSpPr>
        <p:sp>
          <p:nvSpPr>
            <p:cNvPr id="163" name="Elipse 162"/>
            <p:cNvSpPr/>
            <p:nvPr/>
          </p:nvSpPr>
          <p:spPr>
            <a:xfrm flipH="1">
              <a:off x="4334540" y="3706770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A" sz="1200">
                <a:solidFill>
                  <a:schemeClr val="tx1"/>
                </a:solidFill>
              </a:endParaRPr>
            </a:p>
          </p:txBody>
        </p:sp>
        <p:sp>
          <p:nvSpPr>
            <p:cNvPr id="164" name="Elipse 163"/>
            <p:cNvSpPr/>
            <p:nvPr/>
          </p:nvSpPr>
          <p:spPr>
            <a:xfrm flipH="1">
              <a:off x="4486940" y="3859170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A" sz="1200">
                <a:solidFill>
                  <a:schemeClr val="tx1"/>
                </a:solidFill>
              </a:endParaRPr>
            </a:p>
          </p:txBody>
        </p:sp>
        <p:sp>
          <p:nvSpPr>
            <p:cNvPr id="165" name="Elipse 164"/>
            <p:cNvSpPr/>
            <p:nvPr/>
          </p:nvSpPr>
          <p:spPr>
            <a:xfrm flipH="1">
              <a:off x="4639340" y="4011570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A" sz="1200">
                <a:solidFill>
                  <a:schemeClr val="tx1"/>
                </a:solidFill>
              </a:endParaRPr>
            </a:p>
          </p:txBody>
        </p:sp>
        <p:sp>
          <p:nvSpPr>
            <p:cNvPr id="166" name="Elipse 165"/>
            <p:cNvSpPr/>
            <p:nvPr/>
          </p:nvSpPr>
          <p:spPr>
            <a:xfrm flipH="1">
              <a:off x="4791740" y="4163970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A" sz="1200">
                <a:solidFill>
                  <a:schemeClr val="tx1"/>
                </a:solidFill>
              </a:endParaRPr>
            </a:p>
          </p:txBody>
        </p:sp>
        <p:sp>
          <p:nvSpPr>
            <p:cNvPr id="167" name="Elipse 166"/>
            <p:cNvSpPr/>
            <p:nvPr/>
          </p:nvSpPr>
          <p:spPr>
            <a:xfrm flipH="1">
              <a:off x="4944140" y="4316370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A" sz="1200">
                <a:solidFill>
                  <a:schemeClr val="tx1"/>
                </a:solidFill>
              </a:endParaRPr>
            </a:p>
          </p:txBody>
        </p:sp>
        <p:sp>
          <p:nvSpPr>
            <p:cNvPr id="168" name="Elipse 167"/>
            <p:cNvSpPr/>
            <p:nvPr/>
          </p:nvSpPr>
          <p:spPr>
            <a:xfrm flipH="1">
              <a:off x="5096540" y="4468770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A" sz="1200">
                <a:solidFill>
                  <a:schemeClr val="tx1"/>
                </a:solidFill>
              </a:endParaRPr>
            </a:p>
          </p:txBody>
        </p:sp>
        <p:sp>
          <p:nvSpPr>
            <p:cNvPr id="169" name="Elipse 168"/>
            <p:cNvSpPr/>
            <p:nvPr/>
          </p:nvSpPr>
          <p:spPr>
            <a:xfrm flipH="1">
              <a:off x="5248940" y="4621170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A" sz="1200">
                <a:solidFill>
                  <a:schemeClr val="tx1"/>
                </a:solidFill>
              </a:endParaRPr>
            </a:p>
          </p:txBody>
        </p:sp>
      </p:grpSp>
      <p:sp>
        <p:nvSpPr>
          <p:cNvPr id="170" name="Elipse 169"/>
          <p:cNvSpPr/>
          <p:nvPr/>
        </p:nvSpPr>
        <p:spPr>
          <a:xfrm flipH="1">
            <a:off x="6446033" y="3647777"/>
            <a:ext cx="63373" cy="4785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 sz="1200">
              <a:solidFill>
                <a:schemeClr val="tx1"/>
              </a:solidFill>
            </a:endParaRPr>
          </a:p>
        </p:txBody>
      </p:sp>
      <p:sp>
        <p:nvSpPr>
          <p:cNvPr id="171" name="Elipse 170"/>
          <p:cNvSpPr/>
          <p:nvPr/>
        </p:nvSpPr>
        <p:spPr>
          <a:xfrm flipH="1">
            <a:off x="6657275" y="3807288"/>
            <a:ext cx="63373" cy="4785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 sz="1200">
              <a:solidFill>
                <a:schemeClr val="tx1"/>
              </a:solidFill>
            </a:endParaRPr>
          </a:p>
        </p:txBody>
      </p:sp>
      <p:sp>
        <p:nvSpPr>
          <p:cNvPr id="172" name="Elipse 171"/>
          <p:cNvSpPr/>
          <p:nvPr/>
        </p:nvSpPr>
        <p:spPr>
          <a:xfrm flipH="1">
            <a:off x="6868517" y="3966797"/>
            <a:ext cx="63373" cy="4785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 sz="120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73" name="Entrada de lápiz 172"/>
              <p14:cNvContentPartPr/>
              <p14:nvPr/>
            </p14:nvContentPartPr>
            <p14:xfrm>
              <a:off x="1037376" y="427608"/>
              <a:ext cx="645" cy="465"/>
            </p14:xfrm>
          </p:contentPart>
        </mc:Choice>
        <mc:Fallback xmlns="">
          <p:pic>
            <p:nvPicPr>
              <p:cNvPr id="173" name="Entrada de lápiz 17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30926" y="422958"/>
                <a:ext cx="13545" cy="97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74" name="Entrada de lápiz 173"/>
              <p14:cNvContentPartPr/>
              <p14:nvPr/>
            </p14:nvContentPartPr>
            <p14:xfrm>
              <a:off x="7007066" y="3798740"/>
              <a:ext cx="645" cy="465"/>
            </p14:xfrm>
          </p:contentPart>
        </mc:Choice>
        <mc:Fallback xmlns="">
          <p:pic>
            <p:nvPicPr>
              <p:cNvPr id="174" name="Entrada de lápiz 17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981266" y="3780140"/>
                <a:ext cx="52245" cy="376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75" name="Entrada de lápiz 174"/>
              <p14:cNvContentPartPr/>
              <p14:nvPr/>
            </p14:nvContentPartPr>
            <p14:xfrm>
              <a:off x="6692329" y="3594708"/>
              <a:ext cx="532345" cy="2542826"/>
            </p14:xfrm>
          </p:contentPart>
        </mc:Choice>
        <mc:Fallback xmlns="">
          <p:pic>
            <p:nvPicPr>
              <p:cNvPr id="175" name="Entrada de lápiz 174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667493" y="3578867"/>
                <a:ext cx="576257" cy="25712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76" name="Entrada de lápiz 175"/>
              <p14:cNvContentPartPr/>
              <p14:nvPr/>
            </p14:nvContentPartPr>
            <p14:xfrm>
              <a:off x="5967400" y="3651594"/>
              <a:ext cx="16511" cy="23051"/>
            </p14:xfrm>
          </p:contentPart>
        </mc:Choice>
        <mc:Fallback xmlns="">
          <p:pic>
            <p:nvPicPr>
              <p:cNvPr id="176" name="Entrada de lápiz 175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955408" y="3635846"/>
                <a:ext cx="40322" cy="461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77" name="Entrada de lápiz 176"/>
              <p14:cNvContentPartPr/>
              <p14:nvPr/>
            </p14:nvContentPartPr>
            <p14:xfrm>
              <a:off x="6786749" y="4366590"/>
              <a:ext cx="516" cy="372"/>
            </p14:xfrm>
          </p:contentPart>
        </mc:Choice>
        <mc:Fallback xmlns="">
          <p:pic>
            <p:nvPicPr>
              <p:cNvPr id="177" name="Entrada de lápiz 176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751661" y="4341294"/>
                <a:ext cx="70692" cy="509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78" name="Entrada de lápiz 177"/>
              <p14:cNvContentPartPr/>
              <p14:nvPr/>
            </p14:nvContentPartPr>
            <p14:xfrm>
              <a:off x="5542246" y="3095363"/>
              <a:ext cx="516" cy="372"/>
            </p14:xfrm>
          </p:contentPart>
        </mc:Choice>
        <mc:Fallback xmlns="">
          <p:pic>
            <p:nvPicPr>
              <p:cNvPr id="178" name="Entrada de lápiz 17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521090" y="3080111"/>
                <a:ext cx="42828" cy="308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79" name="Entrada de lápiz 178"/>
              <p14:cNvContentPartPr/>
              <p14:nvPr/>
            </p14:nvContentPartPr>
            <p14:xfrm>
              <a:off x="5841504" y="2652534"/>
              <a:ext cx="47985" cy="11898"/>
            </p14:xfrm>
          </p:contentPart>
        </mc:Choice>
        <mc:Fallback xmlns="">
          <p:pic>
            <p:nvPicPr>
              <p:cNvPr id="179" name="Entrada de lápiz 178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833801" y="2639236"/>
                <a:ext cx="60021" cy="338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80" name="Entrada de lápiz 179"/>
              <p14:cNvContentPartPr/>
              <p14:nvPr/>
            </p14:nvContentPartPr>
            <p14:xfrm>
              <a:off x="6282653" y="2833978"/>
              <a:ext cx="516" cy="11898"/>
            </p14:xfrm>
          </p:contentPart>
        </mc:Choice>
        <mc:Fallback xmlns="">
          <p:pic>
            <p:nvPicPr>
              <p:cNvPr id="180" name="Entrada de lápiz 179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257369" y="2823651"/>
                <a:ext cx="51084" cy="332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81" name="Entrada de lápiz 180"/>
              <p14:cNvContentPartPr/>
              <p14:nvPr/>
            </p14:nvContentPartPr>
            <p14:xfrm>
              <a:off x="6644860" y="3311014"/>
              <a:ext cx="16511" cy="23051"/>
            </p14:xfrm>
          </p:contentPart>
        </mc:Choice>
        <mc:Fallback xmlns="">
          <p:pic>
            <p:nvPicPr>
              <p:cNvPr id="181" name="Entrada de lápiz 180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636204" y="3300287"/>
                <a:ext cx="33824" cy="461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82" name="Entrada de lápiz 181"/>
              <p14:cNvContentPartPr/>
              <p14:nvPr/>
            </p14:nvContentPartPr>
            <p14:xfrm>
              <a:off x="5951921" y="3344849"/>
              <a:ext cx="16511" cy="372"/>
            </p14:xfrm>
          </p:contentPart>
        </mc:Choice>
        <mc:Fallback xmlns="">
          <p:pic>
            <p:nvPicPr>
              <p:cNvPr id="182" name="Entrada de lápiz 181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941138" y="3321041"/>
                <a:ext cx="35886" cy="479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83" name="Entrada de lápiz 182"/>
              <p14:cNvContentPartPr/>
              <p14:nvPr/>
            </p14:nvContentPartPr>
            <p14:xfrm>
              <a:off x="5101099" y="3299489"/>
              <a:ext cx="16511" cy="372"/>
            </p14:xfrm>
          </p:contentPart>
        </mc:Choice>
        <mc:Fallback xmlns="">
          <p:pic>
            <p:nvPicPr>
              <p:cNvPr id="183" name="Entrada de lápiz 182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089628" y="3274937"/>
                <a:ext cx="39453" cy="494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84" name="Entrada de lápiz 183"/>
              <p14:cNvContentPartPr/>
              <p14:nvPr/>
            </p14:nvContentPartPr>
            <p14:xfrm>
              <a:off x="4833313" y="3083837"/>
              <a:ext cx="16511" cy="11898"/>
            </p14:xfrm>
          </p:contentPart>
        </mc:Choice>
        <mc:Fallback xmlns="">
          <p:pic>
            <p:nvPicPr>
              <p:cNvPr id="184" name="Entrada de lápiz 183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824016" y="3070306"/>
                <a:ext cx="35106" cy="3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85" name="Entrada de lápiz 184"/>
              <p14:cNvContentPartPr/>
              <p14:nvPr/>
            </p14:nvContentPartPr>
            <p14:xfrm>
              <a:off x="5542246" y="3401736"/>
              <a:ext cx="16511" cy="372"/>
            </p14:xfrm>
          </p:contentPart>
        </mc:Choice>
        <mc:Fallback xmlns="">
          <p:pic>
            <p:nvPicPr>
              <p:cNvPr id="185" name="Entrada de lápiz 184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533208" y="3382392"/>
                <a:ext cx="33891" cy="390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86" name="Entrada de lápiz 185"/>
              <p14:cNvContentPartPr/>
              <p14:nvPr/>
            </p14:nvContentPartPr>
            <p14:xfrm>
              <a:off x="6550437" y="3311014"/>
              <a:ext cx="516" cy="372"/>
            </p14:xfrm>
          </p:contentPart>
        </mc:Choice>
        <mc:Fallback xmlns="">
          <p:pic>
            <p:nvPicPr>
              <p:cNvPr id="186" name="Entrada de lápiz 18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520509" y="3289438"/>
                <a:ext cx="60372" cy="435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87" name="Entrada de lápiz 186"/>
              <p14:cNvContentPartPr/>
              <p14:nvPr/>
            </p14:nvContentPartPr>
            <p14:xfrm>
              <a:off x="7007066" y="3288334"/>
              <a:ext cx="516" cy="372"/>
            </p14:xfrm>
          </p:contentPart>
        </mc:Choice>
        <mc:Fallback xmlns="">
          <p:pic>
            <p:nvPicPr>
              <p:cNvPr id="187" name="Entrada de lápiz 186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982298" y="3270478"/>
                <a:ext cx="50052" cy="360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88" name="Entrada de lápiz 187"/>
              <p14:cNvContentPartPr/>
              <p14:nvPr/>
            </p14:nvContentPartPr>
            <p14:xfrm>
              <a:off x="7023061" y="3015795"/>
              <a:ext cx="16511" cy="372"/>
            </p14:xfrm>
          </p:contentPart>
        </mc:Choice>
        <mc:Fallback xmlns="">
          <p:pic>
            <p:nvPicPr>
              <p:cNvPr id="188" name="Entrada de lápiz 187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017440" y="2993847"/>
                <a:ext cx="32495" cy="442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89" name="Entrada de lápiz 188"/>
              <p14:cNvContentPartPr/>
              <p14:nvPr/>
            </p14:nvContentPartPr>
            <p14:xfrm>
              <a:off x="6393069" y="3129197"/>
              <a:ext cx="16511" cy="11898"/>
            </p14:xfrm>
          </p:contentPart>
        </mc:Choice>
        <mc:Fallback xmlns="">
          <p:pic>
            <p:nvPicPr>
              <p:cNvPr id="189" name="Entrada de lápiz 188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383057" y="3119242"/>
                <a:ext cx="36535" cy="356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90" name="Entrada de lápiz 189"/>
              <p14:cNvContentPartPr/>
              <p14:nvPr/>
            </p14:nvContentPartPr>
            <p14:xfrm>
              <a:off x="5983395" y="3174559"/>
              <a:ext cx="16511" cy="11898"/>
            </p14:xfrm>
          </p:contentPart>
        </mc:Choice>
        <mc:Fallback xmlns="">
          <p:pic>
            <p:nvPicPr>
              <p:cNvPr id="190" name="Entrada de lápiz 189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971802" y="3162437"/>
                <a:ext cx="37589" cy="388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91" name="Entrada de lápiz 190"/>
              <p14:cNvContentPartPr/>
              <p14:nvPr/>
            </p14:nvContentPartPr>
            <p14:xfrm>
              <a:off x="5810030" y="2993114"/>
              <a:ext cx="516" cy="372"/>
            </p14:xfrm>
          </p:contentPart>
        </mc:Choice>
        <mc:Fallback xmlns="">
          <p:pic>
            <p:nvPicPr>
              <p:cNvPr id="191" name="Entrada de lápiz 190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782682" y="2973398"/>
                <a:ext cx="55212" cy="398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92" name="Entrada de lápiz 191"/>
              <p14:cNvContentPartPr/>
              <p14:nvPr/>
            </p14:nvContentPartPr>
            <p14:xfrm>
              <a:off x="5558241" y="2833978"/>
              <a:ext cx="516" cy="11898"/>
            </p14:xfrm>
          </p:contentPart>
        </mc:Choice>
        <mc:Fallback xmlns="">
          <p:pic>
            <p:nvPicPr>
              <p:cNvPr id="192" name="Entrada de lápiz 191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528829" y="2824325"/>
                <a:ext cx="59340" cy="343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93" name="Entrada de lápiz 192"/>
              <p14:cNvContentPartPr/>
              <p14:nvPr/>
            </p14:nvContentPartPr>
            <p14:xfrm>
              <a:off x="5132571" y="2743256"/>
              <a:ext cx="516" cy="23051"/>
            </p14:xfrm>
          </p:contentPart>
        </mc:Choice>
        <mc:Fallback xmlns="">
          <p:pic>
            <p:nvPicPr>
              <p:cNvPr id="193" name="Entrada de lápiz 192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101095" y="2731621"/>
                <a:ext cx="63468" cy="480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94" name="Entrada de lápiz 193"/>
              <p14:cNvContentPartPr/>
              <p14:nvPr/>
            </p14:nvContentPartPr>
            <p14:xfrm>
              <a:off x="4975204" y="2664061"/>
              <a:ext cx="516" cy="372"/>
            </p14:xfrm>
          </p:contentPart>
        </mc:Choice>
        <mc:Fallback xmlns="">
          <p:pic>
            <p:nvPicPr>
              <p:cNvPr id="194" name="Entrada de lápiz 19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948888" y="2645089"/>
                <a:ext cx="53148" cy="383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195" name="Entrada de lápiz 194"/>
              <p14:cNvContentPartPr/>
              <p14:nvPr/>
            </p14:nvContentPartPr>
            <p14:xfrm>
              <a:off x="5447824" y="2402676"/>
              <a:ext cx="516" cy="372"/>
            </p14:xfrm>
          </p:contentPart>
        </mc:Choice>
        <mc:Fallback xmlns="">
          <p:pic>
            <p:nvPicPr>
              <p:cNvPr id="195" name="Entrada de lápiz 194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417896" y="2381100"/>
                <a:ext cx="60372" cy="435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96" name="Entrada de lápiz 195"/>
              <p14:cNvContentPartPr/>
              <p14:nvPr/>
            </p14:nvContentPartPr>
            <p14:xfrm>
              <a:off x="5951921" y="2436883"/>
              <a:ext cx="516" cy="372"/>
            </p14:xfrm>
          </p:contentPart>
        </mc:Choice>
        <mc:Fallback xmlns="">
          <p:pic>
            <p:nvPicPr>
              <p:cNvPr id="196" name="Entrada de lápiz 19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923541" y="2416423"/>
                <a:ext cx="57276" cy="412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197" name="Entrada de lápiz 196"/>
              <p14:cNvContentPartPr/>
              <p14:nvPr/>
            </p14:nvContentPartPr>
            <p14:xfrm>
              <a:off x="6456017" y="2436883"/>
              <a:ext cx="516" cy="372"/>
            </p14:xfrm>
          </p:contentPart>
        </mc:Choice>
        <mc:Fallback xmlns="">
          <p:pic>
            <p:nvPicPr>
              <p:cNvPr id="197" name="Entrada de lápiz 196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426605" y="2415679"/>
                <a:ext cx="59340" cy="427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98" name="Entrada de lápiz 197"/>
              <p14:cNvContentPartPr/>
              <p14:nvPr/>
            </p14:nvContentPartPr>
            <p14:xfrm>
              <a:off x="6755275" y="2607173"/>
              <a:ext cx="516" cy="372"/>
            </p14:xfrm>
          </p:contentPart>
        </mc:Choice>
        <mc:Fallback xmlns="">
          <p:pic>
            <p:nvPicPr>
              <p:cNvPr id="198" name="Entrada de lápiz 19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738763" y="2595269"/>
                <a:ext cx="33540" cy="241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199" name="Entrada de lápiz 198"/>
              <p14:cNvContentPartPr/>
              <p14:nvPr/>
            </p14:nvContentPartPr>
            <p14:xfrm>
              <a:off x="7038538" y="3379056"/>
              <a:ext cx="516" cy="372"/>
            </p14:xfrm>
          </p:contentPart>
        </mc:Choice>
        <mc:Fallback xmlns="">
          <p:pic>
            <p:nvPicPr>
              <p:cNvPr id="199" name="Entrada de lápiz 198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013770" y="3361200"/>
                <a:ext cx="50052" cy="360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00" name="Entrada de lápiz 199"/>
              <p14:cNvContentPartPr/>
              <p14:nvPr/>
            </p14:nvContentPartPr>
            <p14:xfrm>
              <a:off x="7054533" y="2800144"/>
              <a:ext cx="516" cy="372"/>
            </p14:xfrm>
          </p:contentPart>
        </mc:Choice>
        <mc:Fallback xmlns="">
          <p:pic>
            <p:nvPicPr>
              <p:cNvPr id="200" name="Entrada de lápiz 199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036989" y="2787496"/>
                <a:ext cx="35604" cy="256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201" name="Entrada de lápiz 200"/>
              <p14:cNvContentPartPr/>
              <p14:nvPr/>
            </p14:nvContentPartPr>
            <p14:xfrm>
              <a:off x="6644860" y="2232386"/>
              <a:ext cx="516" cy="11898"/>
            </p14:xfrm>
          </p:contentPart>
        </mc:Choice>
        <mc:Fallback xmlns="">
          <p:pic>
            <p:nvPicPr>
              <p:cNvPr id="201" name="Entrada de lápiz 200"/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6616480" y="2219555"/>
                <a:ext cx="57276" cy="368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202" name="Entrada de lápiz 201"/>
              <p14:cNvContentPartPr/>
              <p14:nvPr/>
            </p14:nvContentPartPr>
            <p14:xfrm>
              <a:off x="6550437" y="2879712"/>
              <a:ext cx="16511" cy="23051"/>
            </p14:xfrm>
          </p:contentPart>
        </mc:Choice>
        <mc:Fallback xmlns="">
          <p:pic>
            <p:nvPicPr>
              <p:cNvPr id="202" name="Entrada de lápiz 201"/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6542181" y="2872865"/>
                <a:ext cx="29821" cy="410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203" name="Entrada de lápiz 202"/>
              <p14:cNvContentPartPr/>
              <p14:nvPr/>
            </p14:nvContentPartPr>
            <p14:xfrm>
              <a:off x="7148955" y="3219920"/>
              <a:ext cx="516" cy="11898"/>
            </p14:xfrm>
          </p:contentPart>
        </mc:Choice>
        <mc:Fallback xmlns="">
          <p:pic>
            <p:nvPicPr>
              <p:cNvPr id="203" name="Entrada de lápiz 202"/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7126767" y="3210822"/>
                <a:ext cx="44892" cy="310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04" name="Entrada de lápiz 203"/>
              <p14:cNvContentPartPr/>
              <p14:nvPr/>
            </p14:nvContentPartPr>
            <p14:xfrm>
              <a:off x="6897164" y="2584493"/>
              <a:ext cx="516" cy="372"/>
            </p14:xfrm>
          </p:contentPart>
        </mc:Choice>
        <mc:Fallback xmlns="">
          <p:pic>
            <p:nvPicPr>
              <p:cNvPr id="204" name="Entrada de lápiz 20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867236" y="2562917"/>
                <a:ext cx="60372" cy="435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205" name="Entrada de lápiz 204"/>
              <p14:cNvContentPartPr/>
              <p14:nvPr/>
            </p14:nvContentPartPr>
            <p14:xfrm>
              <a:off x="6266658" y="3379056"/>
              <a:ext cx="16511" cy="11898"/>
            </p14:xfrm>
          </p:contentPart>
        </mc:Choice>
        <mc:Fallback xmlns="">
          <p:pic>
            <p:nvPicPr>
              <p:cNvPr id="205" name="Entrada de lápiz 204"/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6256718" y="3366509"/>
                <a:ext cx="36223" cy="372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206" name="Entrada de lápiz 205"/>
              <p14:cNvContentPartPr/>
              <p14:nvPr/>
            </p14:nvContentPartPr>
            <p14:xfrm>
              <a:off x="6723801" y="3356375"/>
              <a:ext cx="516" cy="372"/>
            </p14:xfrm>
          </p:contentPart>
        </mc:Choice>
        <mc:Fallback xmlns="">
          <p:pic>
            <p:nvPicPr>
              <p:cNvPr id="206" name="Entrada de lápiz 20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703161" y="3341495"/>
                <a:ext cx="41796" cy="301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207" name="Entrada de lápiz 206"/>
              <p14:cNvContentPartPr/>
              <p14:nvPr/>
            </p14:nvContentPartPr>
            <p14:xfrm>
              <a:off x="5085620" y="3435943"/>
              <a:ext cx="16511" cy="45734"/>
            </p14:xfrm>
          </p:contentPart>
        </mc:Choice>
        <mc:Fallback xmlns="">
          <p:pic>
            <p:nvPicPr>
              <p:cNvPr id="207" name="Entrada de lápiz 206"/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5077701" y="3425406"/>
                <a:ext cx="32180" cy="627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208" name="Entrada de lápiz 207"/>
              <p14:cNvContentPartPr/>
              <p14:nvPr/>
            </p14:nvContentPartPr>
            <p14:xfrm>
              <a:off x="5227509" y="2981589"/>
              <a:ext cx="516" cy="372"/>
            </p14:xfrm>
          </p:contentPart>
        </mc:Choice>
        <mc:Fallback xmlns="">
          <p:pic>
            <p:nvPicPr>
              <p:cNvPr id="208" name="Entrada de lápiz 20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198613" y="2960757"/>
                <a:ext cx="58308" cy="420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209" name="Entrada de lápiz 208"/>
              <p14:cNvContentPartPr/>
              <p14:nvPr/>
            </p14:nvContentPartPr>
            <p14:xfrm>
              <a:off x="5290457" y="2085148"/>
              <a:ext cx="516" cy="372"/>
            </p14:xfrm>
          </p:contentPart>
        </mc:Choice>
        <mc:Fallback xmlns="">
          <p:pic>
            <p:nvPicPr>
              <p:cNvPr id="209" name="Entrada de lápiz 208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279105" y="2076964"/>
                <a:ext cx="23220" cy="167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210" name="Entrada de lápiz 209"/>
              <p14:cNvContentPartPr/>
              <p14:nvPr/>
            </p14:nvContentPartPr>
            <p14:xfrm>
              <a:off x="5699615" y="2050942"/>
              <a:ext cx="516" cy="372"/>
            </p14:xfrm>
          </p:contentPart>
        </mc:Choice>
        <mc:Fallback xmlns="">
          <p:pic>
            <p:nvPicPr>
              <p:cNvPr id="210" name="Entrada de lápiz 209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685683" y="2040898"/>
                <a:ext cx="28380" cy="204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211" name="Entrada de lápiz 210"/>
              <p14:cNvContentPartPr/>
              <p14:nvPr/>
            </p14:nvContentPartPr>
            <p14:xfrm>
              <a:off x="6014869" y="2096303"/>
              <a:ext cx="516" cy="372"/>
            </p14:xfrm>
          </p:contentPart>
        </mc:Choice>
        <mc:Fallback xmlns="">
          <p:pic>
            <p:nvPicPr>
              <p:cNvPr id="211" name="Entrada de lápiz 210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998873" y="2084771"/>
                <a:ext cx="32508" cy="234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212" name="Entrada de lápiz 211"/>
              <p14:cNvContentPartPr/>
              <p14:nvPr/>
            </p14:nvContentPartPr>
            <p14:xfrm>
              <a:off x="6377074" y="2005581"/>
              <a:ext cx="31990" cy="23051"/>
            </p14:xfrm>
          </p:contentPart>
        </mc:Choice>
        <mc:Fallback xmlns="">
          <p:pic>
            <p:nvPicPr>
              <p:cNvPr id="212" name="Entrada de lápiz 211"/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6370808" y="1997077"/>
                <a:ext cx="44027" cy="405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213" name="Entrada de lápiz 212"/>
              <p14:cNvContentPartPr/>
              <p14:nvPr/>
            </p14:nvContentPartPr>
            <p14:xfrm>
              <a:off x="6581911" y="2085148"/>
              <a:ext cx="31990" cy="11898"/>
            </p14:xfrm>
          </p:contentPart>
        </mc:Choice>
        <mc:Fallback xmlns="">
          <p:pic>
            <p:nvPicPr>
              <p:cNvPr id="213" name="Entrada de lápiz 212"/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6574656" y="2075630"/>
                <a:ext cx="46006" cy="309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214" name="Entrada de lápiz 213"/>
              <p14:cNvContentPartPr/>
              <p14:nvPr/>
            </p14:nvContentPartPr>
            <p14:xfrm>
              <a:off x="5605194" y="2085148"/>
              <a:ext cx="516" cy="372"/>
            </p14:xfrm>
          </p:contentPart>
        </mc:Choice>
        <mc:Fallback xmlns="">
          <p:pic>
            <p:nvPicPr>
              <p:cNvPr id="214" name="Entrada de lápiz 21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582490" y="2068780"/>
                <a:ext cx="45924" cy="331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215" name="Entrada de lápiz 214"/>
              <p14:cNvContentPartPr/>
              <p14:nvPr/>
            </p14:nvContentPartPr>
            <p14:xfrm>
              <a:off x="5400357" y="1914858"/>
              <a:ext cx="516" cy="23051"/>
            </p14:xfrm>
          </p:contentPart>
        </mc:Choice>
        <mc:Fallback xmlns="">
          <p:pic>
            <p:nvPicPr>
              <p:cNvPr id="215" name="Entrada de lápiz 214"/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5371461" y="1902077"/>
                <a:ext cx="58308" cy="424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216" name="Entrada de lápiz 215"/>
              <p14:cNvContentPartPr/>
              <p14:nvPr/>
            </p14:nvContentPartPr>
            <p14:xfrm>
              <a:off x="5951921" y="1903332"/>
              <a:ext cx="16511" cy="23051"/>
            </p14:xfrm>
          </p:contentPart>
        </mc:Choice>
        <mc:Fallback xmlns="">
          <p:pic>
            <p:nvPicPr>
              <p:cNvPr id="216" name="Entrada de lápiz 215"/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5941812" y="1889904"/>
                <a:ext cx="36729" cy="4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217" name="Entrada de lápiz 216"/>
              <p14:cNvContentPartPr/>
              <p14:nvPr/>
            </p14:nvContentPartPr>
            <p14:xfrm>
              <a:off x="6597906" y="1892178"/>
              <a:ext cx="516" cy="372"/>
            </p14:xfrm>
          </p:contentPart>
        </mc:Choice>
        <mc:Fallback xmlns="">
          <p:pic>
            <p:nvPicPr>
              <p:cNvPr id="217" name="Entrada de lápiz 216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566430" y="1869486"/>
                <a:ext cx="63468" cy="457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218" name="Entrada de lápiz 217"/>
              <p14:cNvContentPartPr/>
              <p14:nvPr/>
            </p14:nvContentPartPr>
            <p14:xfrm>
              <a:off x="6125285" y="2096303"/>
              <a:ext cx="16511" cy="11898"/>
            </p14:xfrm>
          </p:contentPart>
        </mc:Choice>
        <mc:Fallback xmlns="">
          <p:pic>
            <p:nvPicPr>
              <p:cNvPr id="218" name="Entrada de lápiz 217"/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6116861" y="2085078"/>
                <a:ext cx="31337" cy="298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219" name="Entrada de lápiz 218"/>
              <p14:cNvContentPartPr/>
              <p14:nvPr/>
            </p14:nvContentPartPr>
            <p14:xfrm>
              <a:off x="6739280" y="1994054"/>
              <a:ext cx="16511" cy="372"/>
            </p14:xfrm>
          </p:contentPart>
        </mc:Choice>
        <mc:Fallback xmlns="">
          <p:pic>
            <p:nvPicPr>
              <p:cNvPr id="219" name="Entrada de lápiz 218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730764" y="1975826"/>
                <a:ext cx="33022" cy="368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220" name="Entrada de lápiz 219"/>
              <p14:cNvContentPartPr/>
              <p14:nvPr/>
            </p14:nvContentPartPr>
            <p14:xfrm>
              <a:off x="5699615" y="1869496"/>
              <a:ext cx="516" cy="372"/>
            </p14:xfrm>
          </p:contentPart>
        </mc:Choice>
        <mc:Fallback xmlns="">
          <p:pic>
            <p:nvPicPr>
              <p:cNvPr id="220" name="Entrada de lápiz 219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681555" y="1856476"/>
                <a:ext cx="36636" cy="264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221" name="Entrada de lápiz 220"/>
              <p14:cNvContentPartPr/>
              <p14:nvPr/>
            </p14:nvContentPartPr>
            <p14:xfrm>
              <a:off x="4801841" y="3311014"/>
              <a:ext cx="16511" cy="11898"/>
            </p14:xfrm>
          </p:contentPart>
        </mc:Choice>
        <mc:Fallback xmlns="">
          <p:pic>
            <p:nvPicPr>
              <p:cNvPr id="221" name="Entrada de lápiz 220"/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4794194" y="3300749"/>
                <a:ext cx="31805" cy="324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222" name="Entrada de lápiz 221"/>
              <p14:cNvContentPartPr/>
              <p14:nvPr/>
            </p14:nvContentPartPr>
            <p14:xfrm>
              <a:off x="6802228" y="6296296"/>
              <a:ext cx="516" cy="372"/>
            </p14:xfrm>
          </p:contentPart>
        </mc:Choice>
        <mc:Fallback xmlns="">
          <p:pic>
            <p:nvPicPr>
              <p:cNvPr id="222" name="Entrada de lápiz 22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788812" y="6286624"/>
                <a:ext cx="27348" cy="197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223" name="Entrada de lápiz 222"/>
              <p14:cNvContentPartPr/>
              <p14:nvPr/>
            </p14:nvContentPartPr>
            <p14:xfrm>
              <a:off x="5463303" y="5558249"/>
              <a:ext cx="516" cy="372"/>
            </p14:xfrm>
          </p:contentPart>
        </mc:Choice>
        <mc:Fallback xmlns="">
          <p:pic>
            <p:nvPicPr>
              <p:cNvPr id="223" name="Entrada de lápiz 22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449887" y="5548577"/>
                <a:ext cx="27348" cy="197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224" name="Entrada de lápiz 223"/>
              <p14:cNvContentPartPr/>
              <p14:nvPr/>
            </p14:nvContentPartPr>
            <p14:xfrm>
              <a:off x="7227896" y="5444846"/>
              <a:ext cx="516" cy="372"/>
            </p14:xfrm>
          </p:contentPart>
        </mc:Choice>
        <mc:Fallback xmlns="">
          <p:pic>
            <p:nvPicPr>
              <p:cNvPr id="224" name="Entrada de lápiz 22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211384" y="5432942"/>
                <a:ext cx="33540" cy="241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225" name="Entrada de lápiz 224"/>
              <p14:cNvContentPartPr/>
              <p14:nvPr/>
            </p14:nvContentPartPr>
            <p14:xfrm>
              <a:off x="4691696" y="3832946"/>
              <a:ext cx="2584327" cy="2798353"/>
            </p14:xfrm>
          </p:contentPart>
        </mc:Choice>
        <mc:Fallback xmlns="">
          <p:pic>
            <p:nvPicPr>
              <p:cNvPr id="225" name="Entrada de lápiz 224"/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4676577" y="3809185"/>
                <a:ext cx="2615286" cy="28321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226" name="Entrada de lápiz 225"/>
              <p14:cNvContentPartPr/>
              <p14:nvPr/>
            </p14:nvContentPartPr>
            <p14:xfrm>
              <a:off x="6755275" y="3640067"/>
              <a:ext cx="645" cy="465"/>
            </p14:xfrm>
          </p:contentPart>
        </mc:Choice>
        <mc:Fallback xmlns="">
          <p:pic>
            <p:nvPicPr>
              <p:cNvPr id="226" name="Entrada de lápiz 22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716575" y="3612167"/>
                <a:ext cx="78045" cy="562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227" name="Entrada de lápiz 226"/>
              <p14:cNvContentPartPr/>
              <p14:nvPr/>
            </p14:nvContentPartPr>
            <p14:xfrm>
              <a:off x="7133476" y="6216728"/>
              <a:ext cx="516" cy="11898"/>
            </p14:xfrm>
          </p:contentPart>
        </mc:Choice>
        <mc:Fallback xmlns="">
          <p:pic>
            <p:nvPicPr>
              <p:cNvPr id="227" name="Entrada de lápiz 226"/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7111288" y="6207501"/>
                <a:ext cx="44892" cy="315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228" name="Entrada de lápiz 227"/>
              <p14:cNvContentPartPr/>
              <p14:nvPr/>
            </p14:nvContentPartPr>
            <p14:xfrm>
              <a:off x="7227896" y="5864993"/>
              <a:ext cx="516" cy="372"/>
            </p14:xfrm>
          </p:contentPart>
        </mc:Choice>
        <mc:Fallback xmlns="">
          <p:pic>
            <p:nvPicPr>
              <p:cNvPr id="228" name="Entrada de lápiz 22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199516" y="5844533"/>
                <a:ext cx="57276" cy="412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229" name="Entrada de lápiz 228"/>
              <p14:cNvContentPartPr/>
              <p14:nvPr/>
            </p14:nvContentPartPr>
            <p14:xfrm>
              <a:off x="6865690" y="5672022"/>
              <a:ext cx="16511" cy="11898"/>
            </p14:xfrm>
          </p:contentPart>
        </mc:Choice>
        <mc:Fallback xmlns="">
          <p:pic>
            <p:nvPicPr>
              <p:cNvPr id="229" name="Entrada de lápiz 228"/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6859119" y="5661757"/>
                <a:ext cx="31337" cy="335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230" name="Entrada de lápiz 229"/>
              <p14:cNvContentPartPr/>
              <p14:nvPr/>
            </p14:nvContentPartPr>
            <p14:xfrm>
              <a:off x="6502968" y="5853466"/>
              <a:ext cx="516" cy="11898"/>
            </p14:xfrm>
          </p:contentPart>
        </mc:Choice>
        <mc:Fallback xmlns="">
          <p:pic>
            <p:nvPicPr>
              <p:cNvPr id="230" name="Entrada de lápiz 229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474072" y="5846282"/>
                <a:ext cx="58308" cy="316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231" name="Entrada de lápiz 230"/>
              <p14:cNvContentPartPr/>
              <p14:nvPr/>
            </p14:nvContentPartPr>
            <p14:xfrm>
              <a:off x="6408548" y="6250934"/>
              <a:ext cx="16511" cy="11898"/>
            </p14:xfrm>
          </p:contentPart>
        </mc:Choice>
        <mc:Fallback xmlns="">
          <p:pic>
            <p:nvPicPr>
              <p:cNvPr id="231" name="Entrada de lápiz 230"/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6400928" y="6244648"/>
                <a:ext cx="31752" cy="276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232" name="Entrada de lápiz 231"/>
              <p14:cNvContentPartPr/>
              <p14:nvPr/>
            </p14:nvContentPartPr>
            <p14:xfrm>
              <a:off x="6991974" y="4820572"/>
              <a:ext cx="20639" cy="465"/>
            </p14:xfrm>
          </p:contentPart>
        </mc:Choice>
        <mc:Fallback xmlns="">
          <p:pic>
            <p:nvPicPr>
              <p:cNvPr id="232" name="Entrada de lápiz 231"/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6979257" y="4792207"/>
                <a:ext cx="46073" cy="571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233" name="Entrada de lápiz 232"/>
              <p14:cNvContentPartPr/>
              <p14:nvPr/>
            </p14:nvContentPartPr>
            <p14:xfrm>
              <a:off x="6330122" y="6228254"/>
              <a:ext cx="516" cy="372"/>
            </p14:xfrm>
          </p:contentPart>
        </mc:Choice>
        <mc:Fallback xmlns="">
          <p:pic>
            <p:nvPicPr>
              <p:cNvPr id="233" name="Entrada de lápiz 23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299678" y="6206306"/>
                <a:ext cx="61404" cy="442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234" name="Entrada de lápiz 233"/>
              <p14:cNvContentPartPr/>
              <p14:nvPr/>
            </p14:nvContentPartPr>
            <p14:xfrm>
              <a:off x="6030863" y="6137159"/>
              <a:ext cx="516" cy="11898"/>
            </p14:xfrm>
          </p:contentPart>
        </mc:Choice>
        <mc:Fallback xmlns="">
          <p:pic>
            <p:nvPicPr>
              <p:cNvPr id="234" name="Entrada de lápiz 233"/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5997839" y="6121619"/>
                <a:ext cx="66564" cy="386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235" name="Entrada de lápiz 234"/>
              <p14:cNvContentPartPr/>
              <p14:nvPr/>
            </p14:nvContentPartPr>
            <p14:xfrm>
              <a:off x="5888973" y="6284769"/>
              <a:ext cx="516" cy="11898"/>
            </p14:xfrm>
          </p:contentPart>
        </mc:Choice>
        <mc:Fallback xmlns="">
          <p:pic>
            <p:nvPicPr>
              <p:cNvPr id="235" name="Entrada de lápiz 234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858529" y="6271524"/>
                <a:ext cx="61404" cy="383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236" name="Entrada de lápiz 235"/>
              <p14:cNvContentPartPr/>
              <p14:nvPr/>
            </p14:nvContentPartPr>
            <p14:xfrm>
              <a:off x="5684136" y="6341657"/>
              <a:ext cx="516" cy="11898"/>
            </p14:xfrm>
          </p:contentPart>
        </mc:Choice>
        <mc:Fallback xmlns="">
          <p:pic>
            <p:nvPicPr>
              <p:cNvPr id="236" name="Entrada de lápiz 235"/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5659368" y="6334658"/>
                <a:ext cx="50052" cy="300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237" name="Entrada de lápiz 236"/>
              <p14:cNvContentPartPr/>
              <p14:nvPr/>
            </p14:nvContentPartPr>
            <p14:xfrm>
              <a:off x="5920447" y="6477740"/>
              <a:ext cx="516" cy="372"/>
            </p14:xfrm>
          </p:contentPart>
        </mc:Choice>
        <mc:Fallback xmlns="">
          <p:pic>
            <p:nvPicPr>
              <p:cNvPr id="237" name="Entrada de lápiz 236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890003" y="6455792"/>
                <a:ext cx="61404" cy="442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238" name="Entrada de lápiz 237"/>
              <p14:cNvContentPartPr/>
              <p14:nvPr/>
            </p14:nvContentPartPr>
            <p14:xfrm>
              <a:off x="5353404" y="6239407"/>
              <a:ext cx="31990" cy="372"/>
            </p14:xfrm>
          </p:contentPart>
        </mc:Choice>
        <mc:Fallback xmlns="">
          <p:pic>
            <p:nvPicPr>
              <p:cNvPr id="238" name="Entrada de lápiz 237"/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5343470" y="6217459"/>
                <a:ext cx="51689" cy="442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239" name="Entrada de lápiz 238"/>
              <p14:cNvContentPartPr/>
              <p14:nvPr/>
            </p14:nvContentPartPr>
            <p14:xfrm>
              <a:off x="5242988" y="6012602"/>
              <a:ext cx="16511" cy="372"/>
            </p14:xfrm>
          </p:contentPart>
        </mc:Choice>
        <mc:Fallback xmlns="">
          <p:pic>
            <p:nvPicPr>
              <p:cNvPr id="239" name="Entrada de lápiz 238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233950" y="5991770"/>
                <a:ext cx="35281" cy="420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240" name="Entrada de lápiz 239"/>
              <p14:cNvContentPartPr/>
              <p14:nvPr/>
            </p14:nvContentPartPr>
            <p14:xfrm>
              <a:off x="5085620" y="5830785"/>
              <a:ext cx="16511" cy="34579"/>
            </p14:xfrm>
          </p:contentPart>
        </mc:Choice>
        <mc:Fallback xmlns="">
          <p:pic>
            <p:nvPicPr>
              <p:cNvPr id="240" name="Entrada de lápiz 239"/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5077533" y="5820456"/>
                <a:ext cx="32517" cy="554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241" name="Entrada de lápiz 240"/>
              <p14:cNvContentPartPr/>
              <p14:nvPr/>
            </p14:nvContentPartPr>
            <p14:xfrm>
              <a:off x="4896261" y="5830785"/>
              <a:ext cx="31990" cy="11898"/>
            </p14:xfrm>
          </p:contentPart>
        </mc:Choice>
        <mc:Fallback xmlns="">
          <p:pic>
            <p:nvPicPr>
              <p:cNvPr id="241" name="Entrada de lápiz 240"/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4888346" y="5819587"/>
                <a:ext cx="47820" cy="342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242" name="Entrada de lápiz 241"/>
              <p14:cNvContentPartPr/>
              <p14:nvPr/>
            </p14:nvContentPartPr>
            <p14:xfrm>
              <a:off x="4880782" y="5547092"/>
              <a:ext cx="16511" cy="23051"/>
            </p14:xfrm>
          </p:contentPart>
        </mc:Choice>
        <mc:Fallback xmlns="">
          <p:pic>
            <p:nvPicPr>
              <p:cNvPr id="242" name="Entrada de lápiz 241"/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4873706" y="5537693"/>
                <a:ext cx="30663" cy="418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243" name="Entrada de lápiz 242"/>
              <p14:cNvContentPartPr/>
              <p14:nvPr/>
            </p14:nvContentPartPr>
            <p14:xfrm>
              <a:off x="5196035" y="5569774"/>
              <a:ext cx="31990" cy="11898"/>
            </p14:xfrm>
          </p:contentPart>
        </mc:Choice>
        <mc:Fallback xmlns="">
          <p:pic>
            <p:nvPicPr>
              <p:cNvPr id="243" name="Entrada de lápiz 242"/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5188285" y="5558809"/>
                <a:ext cx="44687" cy="338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244" name="Entrada de lápiz 243"/>
              <p14:cNvContentPartPr/>
              <p14:nvPr/>
            </p14:nvContentPartPr>
            <p14:xfrm>
              <a:off x="5794551" y="5728537"/>
              <a:ext cx="516" cy="11898"/>
            </p14:xfrm>
          </p:contentPart>
        </mc:Choice>
        <mc:Fallback xmlns="">
          <p:pic>
            <p:nvPicPr>
              <p:cNvPr id="244" name="Entrada de lápiz 243"/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5767719" y="5716406"/>
                <a:ext cx="54180" cy="361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245" name="Entrada de lápiz 244"/>
              <p14:cNvContentPartPr/>
              <p14:nvPr/>
            </p14:nvContentPartPr>
            <p14:xfrm>
              <a:off x="6424543" y="5876146"/>
              <a:ext cx="31990" cy="372"/>
            </p14:xfrm>
          </p:contentPart>
        </mc:Choice>
        <mc:Fallback xmlns="">
          <p:pic>
            <p:nvPicPr>
              <p:cNvPr id="245" name="Entrada de lápiz 244"/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6413330" y="5850850"/>
                <a:ext cx="47985" cy="509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246" name="Entrada de lápiz 245"/>
              <p14:cNvContentPartPr/>
              <p14:nvPr/>
            </p14:nvContentPartPr>
            <p14:xfrm>
              <a:off x="6739280" y="5944187"/>
              <a:ext cx="516" cy="372"/>
            </p14:xfrm>
          </p:contentPart>
        </mc:Choice>
        <mc:Fallback xmlns="">
          <p:pic>
            <p:nvPicPr>
              <p:cNvPr id="246" name="Entrada de lápiz 24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710900" y="5923727"/>
                <a:ext cx="57276" cy="412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247" name="Entrada de lápiz 246"/>
              <p14:cNvContentPartPr/>
              <p14:nvPr/>
            </p14:nvContentPartPr>
            <p14:xfrm>
              <a:off x="6739280" y="5569774"/>
              <a:ext cx="16511" cy="11898"/>
            </p14:xfrm>
          </p:contentPart>
        </mc:Choice>
        <mc:Fallback xmlns="">
          <p:pic>
            <p:nvPicPr>
              <p:cNvPr id="247" name="Entrada de lápiz 246"/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6731807" y="5559509"/>
                <a:ext cx="31632" cy="321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248" name="Entrada de lápiz 247"/>
              <p14:cNvContentPartPr/>
              <p14:nvPr/>
            </p14:nvContentPartPr>
            <p14:xfrm>
              <a:off x="6960113" y="5308761"/>
              <a:ext cx="516" cy="23051"/>
            </p14:xfrm>
          </p:contentPart>
        </mc:Choice>
        <mc:Fallback xmlns="">
          <p:pic>
            <p:nvPicPr>
              <p:cNvPr id="248" name="Entrada de lápiz 247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6922445" y="5292735"/>
                <a:ext cx="75852" cy="456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249" name="Entrada de lápiz 248"/>
              <p14:cNvContentPartPr/>
              <p14:nvPr/>
            </p14:nvContentPartPr>
            <p14:xfrm>
              <a:off x="7180427" y="5115790"/>
              <a:ext cx="16511" cy="372"/>
            </p14:xfrm>
          </p:contentPart>
        </mc:Choice>
        <mc:Fallback xmlns="">
          <p:pic>
            <p:nvPicPr>
              <p:cNvPr id="249" name="Entrada de lápiz 248"/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7172444" y="5099050"/>
                <a:ext cx="32659" cy="338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250" name="Entrada de lápiz 249"/>
              <p14:cNvContentPartPr/>
              <p14:nvPr/>
            </p14:nvContentPartPr>
            <p14:xfrm>
              <a:off x="7180427" y="4854778"/>
              <a:ext cx="516" cy="11898"/>
            </p14:xfrm>
          </p:contentPart>
        </mc:Choice>
        <mc:Fallback xmlns="">
          <p:pic>
            <p:nvPicPr>
              <p:cNvPr id="250" name="Entrada de lápiz 249"/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7160819" y="4846704"/>
                <a:ext cx="39732" cy="280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251" name="Entrada de lápiz 250"/>
              <p14:cNvContentPartPr/>
              <p14:nvPr/>
            </p14:nvContentPartPr>
            <p14:xfrm>
              <a:off x="7007066" y="4990861"/>
              <a:ext cx="516" cy="11898"/>
            </p14:xfrm>
          </p:contentPart>
        </mc:Choice>
        <mc:Fallback xmlns="">
          <p:pic>
            <p:nvPicPr>
              <p:cNvPr id="251" name="Entrada de lápiz 250"/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6979202" y="4984155"/>
                <a:ext cx="56244" cy="302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252" name="Entrada de lápiz 251"/>
              <p14:cNvContentPartPr/>
              <p14:nvPr/>
            </p14:nvContentPartPr>
            <p14:xfrm>
              <a:off x="6786749" y="5183833"/>
              <a:ext cx="516" cy="23051"/>
            </p14:xfrm>
          </p:contentPart>
        </mc:Choice>
        <mc:Fallback xmlns="">
          <p:pic>
            <p:nvPicPr>
              <p:cNvPr id="252" name="Entrada de lápiz 251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6766625" y="5177906"/>
                <a:ext cx="40764" cy="375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253" name="Entrada de lápiz 252"/>
              <p14:cNvContentPartPr/>
              <p14:nvPr/>
            </p14:nvContentPartPr>
            <p14:xfrm>
              <a:off x="6692329" y="5025068"/>
              <a:ext cx="516" cy="372"/>
            </p14:xfrm>
          </p:contentPart>
        </mc:Choice>
        <mc:Fallback xmlns="">
          <p:pic>
            <p:nvPicPr>
              <p:cNvPr id="253" name="Entrada de lápiz 25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670657" y="5009444"/>
                <a:ext cx="43860" cy="316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254" name="Entrada de lápiz 253"/>
              <p14:cNvContentPartPr/>
              <p14:nvPr/>
            </p14:nvContentPartPr>
            <p14:xfrm>
              <a:off x="6203710" y="5422163"/>
              <a:ext cx="516" cy="372"/>
            </p14:xfrm>
          </p:contentPart>
        </mc:Choice>
        <mc:Fallback xmlns="">
          <p:pic>
            <p:nvPicPr>
              <p:cNvPr id="254" name="Entrada de lápiz 25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170170" y="5397983"/>
                <a:ext cx="67596" cy="487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255" name="Entrada de lápiz 254"/>
              <p14:cNvContentPartPr/>
              <p14:nvPr/>
            </p14:nvContentPartPr>
            <p14:xfrm>
              <a:off x="5998874" y="5206512"/>
              <a:ext cx="516" cy="372"/>
            </p14:xfrm>
          </p:contentPart>
        </mc:Choice>
        <mc:Fallback xmlns="">
          <p:pic>
            <p:nvPicPr>
              <p:cNvPr id="255" name="Entrada de lápiz 254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977718" y="5191260"/>
                <a:ext cx="42828" cy="308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256" name="Entrada de lápiz 255"/>
              <p14:cNvContentPartPr/>
              <p14:nvPr/>
            </p14:nvContentPartPr>
            <p14:xfrm>
              <a:off x="5431831" y="5036222"/>
              <a:ext cx="516" cy="372"/>
            </p14:xfrm>
          </p:contentPart>
        </mc:Choice>
        <mc:Fallback xmlns="">
          <p:pic>
            <p:nvPicPr>
              <p:cNvPr id="256" name="Entrada de lápiz 25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401903" y="5014646"/>
                <a:ext cx="60372" cy="435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257" name="Entrada de lápiz 256"/>
              <p14:cNvContentPartPr/>
              <p14:nvPr/>
            </p14:nvContentPartPr>
            <p14:xfrm>
              <a:off x="5196035" y="5115790"/>
              <a:ext cx="16511" cy="11898"/>
            </p14:xfrm>
          </p:contentPart>
        </mc:Choice>
        <mc:Fallback xmlns="">
          <p:pic>
            <p:nvPicPr>
              <p:cNvPr id="257" name="Entrada de lápiz 256"/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5184915" y="5105014"/>
                <a:ext cx="35718" cy="374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258" name="Entrada de lápiz 257"/>
              <p14:cNvContentPartPr/>
              <p14:nvPr/>
            </p14:nvContentPartPr>
            <p14:xfrm>
              <a:off x="5242988" y="4797890"/>
              <a:ext cx="516" cy="372"/>
            </p14:xfrm>
          </p:contentPart>
        </mc:Choice>
        <mc:Fallback xmlns="">
          <p:pic>
            <p:nvPicPr>
              <p:cNvPr id="258" name="Entrada de lápiz 25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217704" y="4779662"/>
                <a:ext cx="51084" cy="368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259" name="Entrada de lápiz 258"/>
              <p14:cNvContentPartPr/>
              <p14:nvPr/>
            </p14:nvContentPartPr>
            <p14:xfrm>
              <a:off x="5054146" y="4536878"/>
              <a:ext cx="516" cy="372"/>
            </p14:xfrm>
          </p:contentPart>
        </mc:Choice>
        <mc:Fallback xmlns="">
          <p:pic>
            <p:nvPicPr>
              <p:cNvPr id="259" name="Entrada de lápiz 258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027830" y="4517906"/>
                <a:ext cx="53148" cy="383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260" name="Entrada de lápiz 259"/>
              <p14:cNvContentPartPr/>
              <p14:nvPr/>
            </p14:nvContentPartPr>
            <p14:xfrm>
              <a:off x="4912256" y="4468837"/>
              <a:ext cx="16511" cy="23051"/>
            </p14:xfrm>
          </p:contentPart>
        </mc:Choice>
        <mc:Fallback xmlns="">
          <p:pic>
            <p:nvPicPr>
              <p:cNvPr id="260" name="Entrada de lápiz 259"/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4905854" y="4460333"/>
                <a:ext cx="29315" cy="400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261" name="Entrada de lápiz 260"/>
              <p14:cNvContentPartPr/>
              <p14:nvPr/>
            </p14:nvContentPartPr>
            <p14:xfrm>
              <a:off x="5242988" y="4275866"/>
              <a:ext cx="16511" cy="11898"/>
            </p14:xfrm>
          </p:contentPart>
        </mc:Choice>
        <mc:Fallback xmlns="">
          <p:pic>
            <p:nvPicPr>
              <p:cNvPr id="261" name="Entrada de lápiz 260"/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5237426" y="4268401"/>
                <a:ext cx="27634" cy="268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262" name="Entrada de lápiz 261"/>
              <p14:cNvContentPartPr/>
              <p14:nvPr/>
            </p14:nvContentPartPr>
            <p14:xfrm>
              <a:off x="5589715" y="4162092"/>
              <a:ext cx="516" cy="11898"/>
            </p14:xfrm>
          </p:contentPart>
        </mc:Choice>
        <mc:Fallback xmlns="">
          <p:pic>
            <p:nvPicPr>
              <p:cNvPr id="262" name="Entrada de lápiz 261"/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5568043" y="4152294"/>
                <a:ext cx="43860" cy="307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263" name="Entrada de lápiz 262"/>
              <p14:cNvContentPartPr/>
              <p14:nvPr/>
            </p14:nvContentPartPr>
            <p14:xfrm>
              <a:off x="5935926" y="4128256"/>
              <a:ext cx="516" cy="372"/>
            </p14:xfrm>
          </p:contentPart>
        </mc:Choice>
        <mc:Fallback xmlns="">
          <p:pic>
            <p:nvPicPr>
              <p:cNvPr id="263" name="Entrada de lápiz 26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918382" y="4115608"/>
                <a:ext cx="35604" cy="256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264" name="Entrada de lápiz 263"/>
              <p14:cNvContentPartPr/>
              <p14:nvPr/>
            </p14:nvContentPartPr>
            <p14:xfrm>
              <a:off x="6424543" y="4048689"/>
              <a:ext cx="16511" cy="372"/>
            </p14:xfrm>
          </p:contentPart>
        </mc:Choice>
        <mc:Fallback xmlns="">
          <p:pic>
            <p:nvPicPr>
              <p:cNvPr id="264" name="Entrada de lápiz 263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416119" y="4029717"/>
                <a:ext cx="33527" cy="383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265" name="Entrada de lápiz 264"/>
              <p14:cNvContentPartPr/>
              <p14:nvPr/>
            </p14:nvContentPartPr>
            <p14:xfrm>
              <a:off x="6093811" y="3957967"/>
              <a:ext cx="16511" cy="23051"/>
            </p14:xfrm>
          </p:contentPart>
        </mc:Choice>
        <mc:Fallback xmlns="">
          <p:pic>
            <p:nvPicPr>
              <p:cNvPr id="265" name="Entrada de lápiz 264"/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6087240" y="3949066"/>
                <a:ext cx="29652" cy="381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266" name="Entrada de lápiz 265"/>
              <p14:cNvContentPartPr/>
              <p14:nvPr/>
            </p14:nvContentPartPr>
            <p14:xfrm>
              <a:off x="5589715" y="3946440"/>
              <a:ext cx="16511" cy="11898"/>
            </p14:xfrm>
          </p:contentPart>
        </mc:Choice>
        <mc:Fallback xmlns="">
          <p:pic>
            <p:nvPicPr>
              <p:cNvPr id="266" name="Entrada de lápiz 265"/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5583484" y="3937108"/>
                <a:ext cx="28972" cy="305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267" name="Entrada de lápiz 266"/>
              <p14:cNvContentPartPr/>
              <p14:nvPr/>
            </p14:nvContentPartPr>
            <p14:xfrm>
              <a:off x="5400357" y="3901080"/>
              <a:ext cx="516" cy="23051"/>
            </p14:xfrm>
          </p:contentPart>
        </mc:Choice>
        <mc:Fallback xmlns="">
          <p:pic>
            <p:nvPicPr>
              <p:cNvPr id="267" name="Entrada de lápiz 266"/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5383845" y="3894142"/>
                <a:ext cx="33540" cy="367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268" name="Entrada de lápiz 267"/>
              <p14:cNvContentPartPr/>
              <p14:nvPr/>
            </p14:nvContentPartPr>
            <p14:xfrm>
              <a:off x="5022672" y="3867244"/>
              <a:ext cx="16511" cy="23051"/>
            </p14:xfrm>
          </p:contentPart>
        </mc:Choice>
        <mc:Fallback xmlns="">
          <p:pic>
            <p:nvPicPr>
              <p:cNvPr id="268" name="Entrada de lápiz 267"/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5015596" y="3857658"/>
                <a:ext cx="30663" cy="390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269" name="Entrada de lápiz 268"/>
              <p14:cNvContentPartPr/>
              <p14:nvPr/>
            </p14:nvContentPartPr>
            <p14:xfrm>
              <a:off x="4723414" y="3696953"/>
              <a:ext cx="16511" cy="11898"/>
            </p14:xfrm>
          </p:contentPart>
        </mc:Choice>
        <mc:Fallback xmlns="">
          <p:pic>
            <p:nvPicPr>
              <p:cNvPr id="269" name="Entrada de lápiz 268"/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4716739" y="3688733"/>
                <a:ext cx="29860" cy="283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270" name="Entrada de lápiz 269"/>
              <p14:cNvContentPartPr/>
              <p14:nvPr/>
            </p14:nvContentPartPr>
            <p14:xfrm>
              <a:off x="5101099" y="3957967"/>
              <a:ext cx="516" cy="372"/>
            </p14:xfrm>
          </p:contentPart>
        </mc:Choice>
        <mc:Fallback xmlns="">
          <p:pic>
            <p:nvPicPr>
              <p:cNvPr id="270" name="Entrada de lápiz 269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072719" y="3937507"/>
                <a:ext cx="57276" cy="412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271" name="Entrada de lápiz 270"/>
              <p14:cNvContentPartPr/>
              <p14:nvPr/>
            </p14:nvContentPartPr>
            <p14:xfrm>
              <a:off x="5841504" y="3685428"/>
              <a:ext cx="516" cy="372"/>
            </p14:xfrm>
          </p:contentPart>
        </mc:Choice>
        <mc:Fallback xmlns="">
          <p:pic>
            <p:nvPicPr>
              <p:cNvPr id="271" name="Entrada de lápiz 270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826540" y="3674640"/>
                <a:ext cx="30444" cy="219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272" name="Entrada de lápiz 271"/>
              <p14:cNvContentPartPr/>
              <p14:nvPr/>
            </p14:nvContentPartPr>
            <p14:xfrm>
              <a:off x="6188231" y="3685428"/>
              <a:ext cx="516" cy="372"/>
            </p14:xfrm>
          </p:contentPart>
        </mc:Choice>
        <mc:Fallback xmlns="">
          <p:pic>
            <p:nvPicPr>
              <p:cNvPr id="272" name="Entrada de lápiz 27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167075" y="3670176"/>
                <a:ext cx="42828" cy="308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273" name="Entrada de lápiz 272"/>
              <p14:cNvContentPartPr/>
              <p14:nvPr/>
            </p14:nvContentPartPr>
            <p14:xfrm>
              <a:off x="6062337" y="3833037"/>
              <a:ext cx="16511" cy="11898"/>
            </p14:xfrm>
          </p:contentPart>
        </mc:Choice>
        <mc:Fallback xmlns="">
          <p:pic>
            <p:nvPicPr>
              <p:cNvPr id="273" name="Entrada de lápiz 272"/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6052228" y="3819973"/>
                <a:ext cx="36055" cy="3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274" name="Entrada de lápiz 273"/>
              <p14:cNvContentPartPr/>
              <p14:nvPr/>
            </p14:nvContentPartPr>
            <p14:xfrm>
              <a:off x="5951921" y="3696953"/>
              <a:ext cx="516" cy="23051"/>
            </p14:xfrm>
          </p:contentPart>
        </mc:Choice>
        <mc:Fallback xmlns="">
          <p:pic>
            <p:nvPicPr>
              <p:cNvPr id="274" name="Entrada de lápiz 273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925605" y="3685757"/>
                <a:ext cx="53148" cy="454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275" name="Entrada de lápiz 274"/>
              <p14:cNvContentPartPr/>
              <p14:nvPr/>
            </p14:nvContentPartPr>
            <p14:xfrm>
              <a:off x="5794551" y="3821512"/>
              <a:ext cx="16511" cy="11898"/>
            </p14:xfrm>
          </p:contentPart>
        </mc:Choice>
        <mc:Fallback xmlns="">
          <p:pic>
            <p:nvPicPr>
              <p:cNvPr id="275" name="Entrada de lápiz 274"/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5784948" y="3809181"/>
                <a:ext cx="34707" cy="341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276" name="Entrada de lápiz 275"/>
              <p14:cNvContentPartPr/>
              <p14:nvPr/>
            </p14:nvContentPartPr>
            <p14:xfrm>
              <a:off x="6219705" y="3708109"/>
              <a:ext cx="516" cy="372"/>
            </p14:xfrm>
          </p:contentPart>
        </mc:Choice>
        <mc:Fallback xmlns="">
          <p:pic>
            <p:nvPicPr>
              <p:cNvPr id="276" name="Entrada de lápiz 27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199065" y="3693229"/>
                <a:ext cx="41796" cy="301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277" name="Entrada de lápiz 276"/>
              <p14:cNvContentPartPr/>
              <p14:nvPr/>
            </p14:nvContentPartPr>
            <p14:xfrm>
              <a:off x="6408548" y="3696953"/>
              <a:ext cx="516" cy="23051"/>
            </p14:xfrm>
          </p:contentPart>
        </mc:Choice>
        <mc:Fallback xmlns="">
          <p:pic>
            <p:nvPicPr>
              <p:cNvPr id="277" name="Entrada de lápiz 276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6388940" y="3688611"/>
                <a:ext cx="39732" cy="373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278" name="Entrada de lápiz 277"/>
              <p14:cNvContentPartPr/>
              <p14:nvPr/>
            </p14:nvContentPartPr>
            <p14:xfrm>
              <a:off x="6660855" y="3787677"/>
              <a:ext cx="47985" cy="11898"/>
            </p14:xfrm>
          </p:contentPart>
        </mc:Choice>
        <mc:Fallback xmlns="">
          <p:pic>
            <p:nvPicPr>
              <p:cNvPr id="278" name="Entrada de lápiz 277"/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6651909" y="3775330"/>
                <a:ext cx="61486" cy="334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279" name="Entrada de lápiz 278"/>
              <p14:cNvContentPartPr/>
              <p14:nvPr/>
            </p14:nvContentPartPr>
            <p14:xfrm>
              <a:off x="6928638" y="3640067"/>
              <a:ext cx="16511" cy="45734"/>
            </p14:xfrm>
          </p:contentPart>
        </mc:Choice>
        <mc:Fallback xmlns="">
          <p:pic>
            <p:nvPicPr>
              <p:cNvPr id="279" name="Entrada de lápiz 278"/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6921317" y="3629426"/>
                <a:ext cx="29907" cy="624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280" name="Entrada de lápiz 279"/>
              <p14:cNvContentPartPr/>
              <p14:nvPr/>
            </p14:nvContentPartPr>
            <p14:xfrm>
              <a:off x="7070012" y="3776150"/>
              <a:ext cx="16511" cy="11898"/>
            </p14:xfrm>
          </p:contentPart>
        </mc:Choice>
        <mc:Fallback xmlns="">
          <p:pic>
            <p:nvPicPr>
              <p:cNvPr id="280" name="Entrada de lápiz 279"/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7061676" y="3763524"/>
                <a:ext cx="33182" cy="371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281" name="Entrada de lápiz 280"/>
              <p14:cNvContentPartPr/>
              <p14:nvPr/>
            </p14:nvContentPartPr>
            <p14:xfrm>
              <a:off x="7086007" y="4014481"/>
              <a:ext cx="516" cy="34579"/>
            </p14:xfrm>
          </p:contentPart>
        </mc:Choice>
        <mc:Fallback xmlns="">
          <p:pic>
            <p:nvPicPr>
              <p:cNvPr id="281" name="Entrada de lápiz 280"/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7055047" y="4001625"/>
                <a:ext cx="62436" cy="607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282" name="Entrada de lápiz 281"/>
              <p14:cNvContentPartPr/>
              <p14:nvPr/>
            </p14:nvContentPartPr>
            <p14:xfrm>
              <a:off x="6881169" y="3867244"/>
              <a:ext cx="516" cy="57259"/>
            </p14:xfrm>
          </p:contentPart>
        </mc:Choice>
        <mc:Fallback xmlns="">
          <p:pic>
            <p:nvPicPr>
              <p:cNvPr id="282" name="Entrada de lápiz 281"/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6853305" y="3855213"/>
                <a:ext cx="56244" cy="759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283" name="Entrada de lápiz 282"/>
              <p14:cNvContentPartPr/>
              <p14:nvPr/>
            </p14:nvContentPartPr>
            <p14:xfrm>
              <a:off x="6755275" y="3708109"/>
              <a:ext cx="31990" cy="34579"/>
            </p14:xfrm>
          </p:contentPart>
        </mc:Choice>
        <mc:Fallback xmlns="">
          <p:pic>
            <p:nvPicPr>
              <p:cNvPr id="283" name="Entrada de lápiz 282"/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6745456" y="3694188"/>
                <a:ext cx="51627" cy="550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284" name="Entrada de lápiz 283"/>
              <p14:cNvContentPartPr/>
              <p14:nvPr/>
            </p14:nvContentPartPr>
            <p14:xfrm>
              <a:off x="7038538" y="4060215"/>
              <a:ext cx="16511" cy="11898"/>
            </p14:xfrm>
          </p:contentPart>
        </mc:Choice>
        <mc:Fallback xmlns="">
          <p:pic>
            <p:nvPicPr>
              <p:cNvPr id="284" name="Entrada de lápiz 283"/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7026546" y="4044118"/>
                <a:ext cx="38757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285" name="Entrada de lápiz 284"/>
              <p14:cNvContentPartPr/>
              <p14:nvPr/>
            </p14:nvContentPartPr>
            <p14:xfrm>
              <a:off x="7196422" y="4377743"/>
              <a:ext cx="516" cy="372"/>
            </p14:xfrm>
          </p:contentPart>
        </mc:Choice>
        <mc:Fallback xmlns="">
          <p:pic>
            <p:nvPicPr>
              <p:cNvPr id="285" name="Entrada de lápiz 284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168042" y="4357283"/>
                <a:ext cx="57276" cy="412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286" name="Entrada de lápiz 285"/>
              <p14:cNvContentPartPr/>
              <p14:nvPr/>
            </p14:nvContentPartPr>
            <p14:xfrm>
              <a:off x="7243375" y="4639127"/>
              <a:ext cx="516" cy="11898"/>
            </p14:xfrm>
          </p:contentPart>
        </mc:Choice>
        <mc:Fallback xmlns="">
          <p:pic>
            <p:nvPicPr>
              <p:cNvPr id="286" name="Entrada de lápiz 285"/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7217575" y="4628504"/>
                <a:ext cx="52116" cy="331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287" name="Entrada de lápiz 286"/>
              <p14:cNvContentPartPr/>
              <p14:nvPr/>
            </p14:nvContentPartPr>
            <p14:xfrm>
              <a:off x="6739280" y="4650281"/>
              <a:ext cx="516" cy="11898"/>
            </p14:xfrm>
          </p:contentPart>
        </mc:Choice>
        <mc:Fallback xmlns="">
          <p:pic>
            <p:nvPicPr>
              <p:cNvPr id="287" name="Entrada de lápiz 286"/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6710900" y="4643049"/>
                <a:ext cx="57276" cy="319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288" name="Entrada de lápiz 287"/>
              <p14:cNvContentPartPr/>
              <p14:nvPr/>
            </p14:nvContentPartPr>
            <p14:xfrm>
              <a:off x="6361595" y="4752530"/>
              <a:ext cx="16511" cy="11898"/>
            </p14:xfrm>
          </p:contentPart>
        </mc:Choice>
        <mc:Fallback xmlns="">
          <p:pic>
            <p:nvPicPr>
              <p:cNvPr id="288" name="Entrada de lápiz 287"/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6352160" y="4742757"/>
                <a:ext cx="33696" cy="335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289" name="Entrada de lápiz 288"/>
              <p14:cNvContentPartPr/>
              <p14:nvPr/>
            </p14:nvContentPartPr>
            <p14:xfrm>
              <a:off x="6314127" y="5058903"/>
              <a:ext cx="516" cy="11898"/>
            </p14:xfrm>
          </p:contentPart>
        </mc:Choice>
        <mc:Fallback xmlns="">
          <p:pic>
            <p:nvPicPr>
              <p:cNvPr id="289" name="Entrada de lápiz 288"/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6287811" y="5046519"/>
                <a:ext cx="53148" cy="366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290" name="Entrada de lápiz 289"/>
              <p14:cNvContentPartPr/>
              <p14:nvPr/>
            </p14:nvContentPartPr>
            <p14:xfrm>
              <a:off x="6581911" y="5194986"/>
              <a:ext cx="516" cy="11898"/>
            </p14:xfrm>
          </p:contentPart>
        </mc:Choice>
        <mc:Fallback xmlns="">
          <p:pic>
            <p:nvPicPr>
              <p:cNvPr id="290" name="Entrada de lápiz 289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553531" y="5184884"/>
                <a:ext cx="57276" cy="343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291" name="Entrada de lápiz 290"/>
              <p14:cNvContentPartPr/>
              <p14:nvPr/>
            </p14:nvContentPartPr>
            <p14:xfrm>
              <a:off x="6534442" y="4911293"/>
              <a:ext cx="516" cy="11898"/>
            </p14:xfrm>
          </p:contentPart>
        </mc:Choice>
        <mc:Fallback xmlns="">
          <p:pic>
            <p:nvPicPr>
              <p:cNvPr id="291" name="Entrada de lápiz 290"/>
              <p:cNvPicPr/>
              <p:nvPr/>
            </p:nvPicPr>
            <p:blipFill>
              <a:blip r:embed="rId174"/>
              <a:stretch>
                <a:fillRect/>
              </a:stretch>
            </p:blipFill>
            <p:spPr>
              <a:xfrm>
                <a:off x="6514834" y="4902920"/>
                <a:ext cx="39732" cy="286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292" name="Entrada de lápiz 291"/>
              <p14:cNvContentPartPr/>
              <p14:nvPr/>
            </p14:nvContentPartPr>
            <p14:xfrm>
              <a:off x="6566432" y="4525352"/>
              <a:ext cx="516" cy="11898"/>
            </p14:xfrm>
          </p:contentPart>
        </mc:Choice>
        <mc:Fallback xmlns="">
          <p:pic>
            <p:nvPicPr>
              <p:cNvPr id="292" name="Entrada de lápiz 291"/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6551468" y="4518310"/>
                <a:ext cx="30444" cy="259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293" name="Entrada de lápiz 292"/>
              <p14:cNvContentPartPr/>
              <p14:nvPr/>
            </p14:nvContentPartPr>
            <p14:xfrm>
              <a:off x="6755275" y="4298546"/>
              <a:ext cx="516" cy="372"/>
            </p14:xfrm>
          </p:contentPart>
        </mc:Choice>
        <mc:Fallback xmlns="">
          <p:pic>
            <p:nvPicPr>
              <p:cNvPr id="293" name="Entrada de lápiz 29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737215" y="4285526"/>
                <a:ext cx="36636" cy="264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7">
            <p14:nvContentPartPr>
              <p14:cNvPr id="294" name="Entrada de lápiz 293"/>
              <p14:cNvContentPartPr/>
              <p14:nvPr/>
            </p14:nvContentPartPr>
            <p14:xfrm>
              <a:off x="6834216" y="4071369"/>
              <a:ext cx="516" cy="372"/>
            </p14:xfrm>
          </p:contentPart>
        </mc:Choice>
        <mc:Fallback xmlns="">
          <p:pic>
            <p:nvPicPr>
              <p:cNvPr id="294" name="Entrada de lápiz 29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812028" y="4055373"/>
                <a:ext cx="44892" cy="323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295" name="Entrada de lápiz 294"/>
              <p14:cNvContentPartPr/>
              <p14:nvPr/>
            </p14:nvContentPartPr>
            <p14:xfrm>
              <a:off x="6487489" y="4116731"/>
              <a:ext cx="516" cy="11898"/>
            </p14:xfrm>
          </p:contentPart>
        </mc:Choice>
        <mc:Fallback xmlns="">
          <p:pic>
            <p:nvPicPr>
              <p:cNvPr id="295" name="Entrada de lápiz 294"/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6463753" y="4105999"/>
                <a:ext cx="47988" cy="333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9">
            <p14:nvContentPartPr>
              <p14:cNvPr id="296" name="Entrada de lápiz 295"/>
              <p14:cNvContentPartPr/>
              <p14:nvPr/>
            </p14:nvContentPartPr>
            <p14:xfrm>
              <a:off x="6330122" y="4230505"/>
              <a:ext cx="31990" cy="11898"/>
            </p14:xfrm>
          </p:contentPart>
        </mc:Choice>
        <mc:Fallback xmlns="">
          <p:pic>
            <p:nvPicPr>
              <p:cNvPr id="296" name="Entrada de lápiz 295"/>
              <p:cNvPicPr/>
              <p:nvPr/>
            </p:nvPicPr>
            <p:blipFill>
              <a:blip r:embed="rId180"/>
              <a:stretch>
                <a:fillRect/>
              </a:stretch>
            </p:blipFill>
            <p:spPr>
              <a:xfrm>
                <a:off x="6323629" y="4221636"/>
                <a:ext cx="44976" cy="296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297" name="Entrada de lápiz 296"/>
              <p14:cNvContentPartPr/>
              <p14:nvPr/>
            </p14:nvContentPartPr>
            <p14:xfrm>
              <a:off x="6172236" y="4184771"/>
              <a:ext cx="516" cy="23051"/>
            </p14:xfrm>
          </p:contentPart>
        </mc:Choice>
        <mc:Fallback xmlns="">
          <p:pic>
            <p:nvPicPr>
              <p:cNvPr id="297" name="Entrada de lápiz 296"/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6149532" y="4174957"/>
                <a:ext cx="45924" cy="394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298" name="Entrada de lápiz 297"/>
              <p14:cNvContentPartPr/>
              <p14:nvPr/>
            </p14:nvContentPartPr>
            <p14:xfrm>
              <a:off x="6330122" y="3957967"/>
              <a:ext cx="16511" cy="34579"/>
            </p14:xfrm>
          </p:contentPart>
        </mc:Choice>
        <mc:Fallback xmlns="">
          <p:pic>
            <p:nvPicPr>
              <p:cNvPr id="298" name="Entrada de lápiz 297"/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6323580" y="3949095"/>
                <a:ext cx="29595" cy="498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299" name="Entrada de lápiz 298"/>
              <p14:cNvContentPartPr/>
              <p14:nvPr/>
            </p14:nvContentPartPr>
            <p14:xfrm>
              <a:off x="6314127" y="3833037"/>
              <a:ext cx="516" cy="11898"/>
            </p14:xfrm>
          </p:contentPart>
        </mc:Choice>
        <mc:Fallback xmlns="">
          <p:pic>
            <p:nvPicPr>
              <p:cNvPr id="299" name="Entrada de lápiz 298"/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6288843" y="3821606"/>
                <a:ext cx="51084" cy="347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5">
            <p14:nvContentPartPr>
              <p14:cNvPr id="300" name="Entrada de lápiz 299"/>
              <p14:cNvContentPartPr/>
              <p14:nvPr/>
            </p14:nvContentPartPr>
            <p14:xfrm>
              <a:off x="6739280" y="3764996"/>
              <a:ext cx="47985" cy="23051"/>
            </p14:xfrm>
          </p:contentPart>
        </mc:Choice>
        <mc:Fallback xmlns="">
          <p:pic>
            <p:nvPicPr>
              <p:cNvPr id="300" name="Entrada de lápiz 299"/>
              <p:cNvPicPr/>
              <p:nvPr/>
            </p:nvPicPr>
            <p:blipFill>
              <a:blip r:embed="rId186"/>
              <a:stretch>
                <a:fillRect/>
              </a:stretch>
            </p:blipFill>
            <p:spPr>
              <a:xfrm>
                <a:off x="6734626" y="3754498"/>
                <a:ext cx="60021" cy="401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7">
            <p14:nvContentPartPr>
              <p14:cNvPr id="301" name="Entrada de lápiz 300"/>
              <p14:cNvContentPartPr/>
              <p14:nvPr/>
            </p14:nvContentPartPr>
            <p14:xfrm>
              <a:off x="5684136" y="4014481"/>
              <a:ext cx="16511" cy="372"/>
            </p14:xfrm>
          </p:contentPart>
        </mc:Choice>
        <mc:Fallback xmlns="">
          <p:pic>
            <p:nvPicPr>
              <p:cNvPr id="301" name="Entrada de lápiz 300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675544" y="3995509"/>
                <a:ext cx="33696" cy="383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302" name="Entrada de lápiz 301"/>
              <p14:cNvContentPartPr/>
              <p14:nvPr/>
            </p14:nvContentPartPr>
            <p14:xfrm>
              <a:off x="5589715" y="3764996"/>
              <a:ext cx="516" cy="23051"/>
            </p14:xfrm>
          </p:contentPart>
        </mc:Choice>
        <mc:Fallback xmlns="">
          <p:pic>
            <p:nvPicPr>
              <p:cNvPr id="302" name="Entrada de lápiz 301"/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5564947" y="3754041"/>
                <a:ext cx="50052" cy="449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9">
            <p14:nvContentPartPr>
              <p14:cNvPr id="303" name="Entrada de lápiz 302"/>
              <p14:cNvContentPartPr/>
              <p14:nvPr/>
            </p14:nvContentPartPr>
            <p14:xfrm>
              <a:off x="5447824" y="3708109"/>
              <a:ext cx="516" cy="11898"/>
            </p14:xfrm>
          </p:contentPart>
        </mc:Choice>
        <mc:Fallback xmlns="">
          <p:pic>
            <p:nvPicPr>
              <p:cNvPr id="303" name="Entrada de lápiz 302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434408" y="3702272"/>
                <a:ext cx="27348" cy="235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304" name="Entrada de lápiz 303"/>
              <p14:cNvContentPartPr/>
              <p14:nvPr/>
            </p14:nvContentPartPr>
            <p14:xfrm>
              <a:off x="5132571" y="3776150"/>
              <a:ext cx="516" cy="23051"/>
            </p14:xfrm>
          </p:contentPart>
        </mc:Choice>
        <mc:Fallback xmlns="">
          <p:pic>
            <p:nvPicPr>
              <p:cNvPr id="304" name="Entrada de lápiz 303"/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5109351" y="3765880"/>
                <a:ext cx="46956" cy="397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1">
            <p14:nvContentPartPr>
              <p14:cNvPr id="305" name="Entrada de lápiz 304"/>
              <p14:cNvContentPartPr/>
              <p14:nvPr/>
            </p14:nvContentPartPr>
            <p14:xfrm>
              <a:off x="4770365" y="3810356"/>
              <a:ext cx="16511" cy="11898"/>
            </p14:xfrm>
          </p:contentPart>
        </mc:Choice>
        <mc:Fallback xmlns="">
          <p:pic>
            <p:nvPicPr>
              <p:cNvPr id="305" name="Entrada de lápiz 304"/>
              <p:cNvPicPr/>
              <p:nvPr/>
            </p:nvPicPr>
            <p:blipFill>
              <a:blip r:embed="rId192"/>
              <a:stretch>
                <a:fillRect/>
              </a:stretch>
            </p:blipFill>
            <p:spPr>
              <a:xfrm>
                <a:off x="4759589" y="3796944"/>
                <a:ext cx="38062" cy="387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3">
            <p14:nvContentPartPr>
              <p14:cNvPr id="306" name="Entrada de lápiz 305"/>
              <p14:cNvContentPartPr/>
              <p14:nvPr/>
            </p14:nvContentPartPr>
            <p14:xfrm>
              <a:off x="4801839" y="3651593"/>
              <a:ext cx="16511" cy="45734"/>
            </p14:xfrm>
          </p:contentPart>
        </mc:Choice>
        <mc:Fallback xmlns="">
          <p:pic>
            <p:nvPicPr>
              <p:cNvPr id="306" name="Entrada de lápiz 305"/>
              <p:cNvPicPr/>
              <p:nvPr/>
            </p:nvPicPr>
            <p:blipFill>
              <a:blip r:embed="rId194"/>
              <a:stretch>
                <a:fillRect/>
              </a:stretch>
            </p:blipFill>
            <p:spPr>
              <a:xfrm>
                <a:off x="4792280" y="3639263"/>
                <a:ext cx="33717" cy="645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5">
            <p14:nvContentPartPr>
              <p14:cNvPr id="307" name="Entrada de lápiz 306"/>
              <p14:cNvContentPartPr/>
              <p14:nvPr/>
            </p14:nvContentPartPr>
            <p14:xfrm>
              <a:off x="4943730" y="3946440"/>
              <a:ext cx="16511" cy="23051"/>
            </p14:xfrm>
          </p:contentPart>
        </mc:Choice>
        <mc:Fallback xmlns="">
          <p:pic>
            <p:nvPicPr>
              <p:cNvPr id="307" name="Entrada de lápiz 306"/>
              <p:cNvPicPr/>
              <p:nvPr/>
            </p:nvPicPr>
            <p:blipFill>
              <a:blip r:embed="rId196"/>
              <a:stretch>
                <a:fillRect/>
              </a:stretch>
            </p:blipFill>
            <p:spPr>
              <a:xfrm>
                <a:off x="4932299" y="3934355"/>
                <a:ext cx="39372" cy="492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7">
            <p14:nvContentPartPr>
              <p14:cNvPr id="308" name="Entrada de lápiz 307"/>
              <p14:cNvContentPartPr/>
              <p14:nvPr/>
            </p14:nvContentPartPr>
            <p14:xfrm>
              <a:off x="4864787" y="4184771"/>
              <a:ext cx="16511" cy="11898"/>
            </p14:xfrm>
          </p:contentPart>
        </mc:Choice>
        <mc:Fallback xmlns="">
          <p:pic>
            <p:nvPicPr>
              <p:cNvPr id="308" name="Entrada de lápiz 307"/>
              <p:cNvPicPr/>
              <p:nvPr/>
            </p:nvPicPr>
            <p:blipFill>
              <a:blip r:embed="rId198"/>
              <a:stretch>
                <a:fillRect/>
              </a:stretch>
            </p:blipFill>
            <p:spPr>
              <a:xfrm>
                <a:off x="4857573" y="4173844"/>
                <a:ext cx="30938" cy="337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9">
            <p14:nvContentPartPr>
              <p14:cNvPr id="309" name="Entrada de lápiz 308"/>
              <p14:cNvContentPartPr/>
              <p14:nvPr/>
            </p14:nvContentPartPr>
            <p14:xfrm>
              <a:off x="4738893" y="4309700"/>
              <a:ext cx="16511" cy="11898"/>
            </p14:xfrm>
          </p:contentPart>
        </mc:Choice>
        <mc:Fallback xmlns="">
          <p:pic>
            <p:nvPicPr>
              <p:cNvPr id="309" name="Entrada de lápiz 308"/>
              <p:cNvPicPr/>
              <p:nvPr/>
            </p:nvPicPr>
            <p:blipFill>
              <a:blip r:embed="rId200"/>
              <a:stretch>
                <a:fillRect/>
              </a:stretch>
            </p:blipFill>
            <p:spPr>
              <a:xfrm>
                <a:off x="4732180" y="4300716"/>
                <a:ext cx="28123" cy="298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1">
            <p14:nvContentPartPr>
              <p14:cNvPr id="310" name="Entrada de lápiz 309"/>
              <p14:cNvContentPartPr/>
              <p14:nvPr/>
            </p14:nvContentPartPr>
            <p14:xfrm>
              <a:off x="4817834" y="4026009"/>
              <a:ext cx="16511" cy="57259"/>
            </p14:xfrm>
          </p:contentPart>
        </mc:Choice>
        <mc:Fallback xmlns="">
          <p:pic>
            <p:nvPicPr>
              <p:cNvPr id="310" name="Entrada de lápiz 309"/>
              <p:cNvPicPr/>
              <p:nvPr/>
            </p:nvPicPr>
            <p:blipFill>
              <a:blip r:embed="rId202"/>
              <a:stretch>
                <a:fillRect/>
              </a:stretch>
            </p:blipFill>
            <p:spPr>
              <a:xfrm>
                <a:off x="4813784" y="4018150"/>
                <a:ext cx="26013" cy="709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3">
            <p14:nvContentPartPr>
              <p14:cNvPr id="311" name="Entrada de lápiz 310"/>
              <p14:cNvContentPartPr/>
              <p14:nvPr/>
            </p14:nvContentPartPr>
            <p14:xfrm>
              <a:off x="5495293" y="3889925"/>
              <a:ext cx="516" cy="372"/>
            </p14:xfrm>
          </p:contentPart>
        </mc:Choice>
        <mc:Fallback xmlns="">
          <p:pic>
            <p:nvPicPr>
              <p:cNvPr id="311" name="Entrada de lápiz 310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473621" y="3874301"/>
                <a:ext cx="43860" cy="316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312" name="Entrada de lápiz 311"/>
              <p14:cNvContentPartPr/>
              <p14:nvPr/>
            </p14:nvContentPartPr>
            <p14:xfrm>
              <a:off x="5636668" y="3776150"/>
              <a:ext cx="516" cy="23051"/>
            </p14:xfrm>
          </p:contentPart>
        </mc:Choice>
        <mc:Fallback xmlns="">
          <p:pic>
            <p:nvPicPr>
              <p:cNvPr id="312" name="Entrada de lápiz 311"/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5613964" y="3766108"/>
                <a:ext cx="45924" cy="431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5">
            <p14:nvContentPartPr>
              <p14:cNvPr id="313" name="Entrada de lápiz 312"/>
              <p14:cNvContentPartPr/>
              <p14:nvPr/>
            </p14:nvContentPartPr>
            <p14:xfrm>
              <a:off x="5652663" y="4048689"/>
              <a:ext cx="16511" cy="11898"/>
            </p14:xfrm>
          </p:contentPart>
        </mc:Choice>
        <mc:Fallback xmlns="">
          <p:pic>
            <p:nvPicPr>
              <p:cNvPr id="313" name="Entrada de lápiz 312"/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5644239" y="4037491"/>
                <a:ext cx="33022" cy="347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6">
            <p14:nvContentPartPr>
              <p14:cNvPr id="314" name="Entrada de lápiz 313"/>
              <p14:cNvContentPartPr/>
              <p14:nvPr/>
            </p14:nvContentPartPr>
            <p14:xfrm>
              <a:off x="5384878" y="4230505"/>
              <a:ext cx="516" cy="11898"/>
            </p14:xfrm>
          </p:contentPart>
        </mc:Choice>
        <mc:Fallback xmlns="">
          <p:pic>
            <p:nvPicPr>
              <p:cNvPr id="314" name="Entrada de lápiz 313"/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5359078" y="4219689"/>
                <a:ext cx="52116" cy="335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7">
            <p14:nvContentPartPr>
              <p14:cNvPr id="315" name="Entrada de lápiz 314"/>
              <p14:cNvContentPartPr/>
              <p14:nvPr/>
            </p14:nvContentPartPr>
            <p14:xfrm>
              <a:off x="5479298" y="3991802"/>
              <a:ext cx="16511" cy="45734"/>
            </p14:xfrm>
          </p:contentPart>
        </mc:Choice>
        <mc:Fallback xmlns="">
          <p:pic>
            <p:nvPicPr>
              <p:cNvPr id="315" name="Entrada de lápiz 314"/>
              <p:cNvPicPr/>
              <p:nvPr/>
            </p:nvPicPr>
            <p:blipFill>
              <a:blip r:embed="rId208"/>
              <a:stretch>
                <a:fillRect/>
              </a:stretch>
            </p:blipFill>
            <p:spPr>
              <a:xfrm>
                <a:off x="5472694" y="3983283"/>
                <a:ext cx="29720" cy="603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9">
            <p14:nvContentPartPr>
              <p14:cNvPr id="316" name="Entrada de lápiz 315"/>
              <p14:cNvContentPartPr/>
              <p14:nvPr/>
            </p14:nvContentPartPr>
            <p14:xfrm>
              <a:off x="5431831" y="3991802"/>
              <a:ext cx="516" cy="11898"/>
            </p14:xfrm>
          </p:contentPart>
        </mc:Choice>
        <mc:Fallback xmlns="">
          <p:pic>
            <p:nvPicPr>
              <p:cNvPr id="316" name="Entrada de lápiz 315"/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5411707" y="3982332"/>
                <a:ext cx="40764" cy="308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0">
            <p14:nvContentPartPr>
              <p14:cNvPr id="317" name="Entrada de lápiz 316"/>
              <p14:cNvContentPartPr/>
              <p14:nvPr/>
            </p14:nvContentPartPr>
            <p14:xfrm>
              <a:off x="5573720" y="4400424"/>
              <a:ext cx="16511" cy="11898"/>
            </p14:xfrm>
          </p:contentPart>
        </mc:Choice>
        <mc:Fallback xmlns="">
          <p:pic>
            <p:nvPicPr>
              <p:cNvPr id="317" name="Entrada de lápiz 316"/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5563611" y="4389459"/>
                <a:ext cx="34538" cy="368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1">
            <p14:nvContentPartPr>
              <p14:cNvPr id="318" name="Entrada de lápiz 317"/>
              <p14:cNvContentPartPr/>
              <p14:nvPr/>
            </p14:nvContentPartPr>
            <p14:xfrm>
              <a:off x="5589715" y="4514197"/>
              <a:ext cx="16511" cy="11898"/>
            </p14:xfrm>
          </p:contentPart>
        </mc:Choice>
        <mc:Fallback xmlns="">
          <p:pic>
            <p:nvPicPr>
              <p:cNvPr id="318" name="Entrada de lápiz 317"/>
              <p:cNvPicPr/>
              <p:nvPr/>
            </p:nvPicPr>
            <p:blipFill>
              <a:blip r:embed="rId212"/>
              <a:stretch>
                <a:fillRect/>
              </a:stretch>
            </p:blipFill>
            <p:spPr>
              <a:xfrm>
                <a:off x="5581148" y="4501366"/>
                <a:ext cx="33645" cy="3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3">
            <p14:nvContentPartPr>
              <p14:cNvPr id="319" name="Entrada de lápiz 318"/>
              <p14:cNvContentPartPr/>
              <p14:nvPr/>
            </p14:nvContentPartPr>
            <p14:xfrm>
              <a:off x="5573720" y="4639127"/>
              <a:ext cx="31990" cy="23051"/>
            </p14:xfrm>
          </p:contentPart>
        </mc:Choice>
        <mc:Fallback xmlns="">
          <p:pic>
            <p:nvPicPr>
              <p:cNvPr id="319" name="Entrada de lápiz 318"/>
              <p:cNvPicPr/>
              <p:nvPr/>
            </p:nvPicPr>
            <p:blipFill>
              <a:blip r:embed="rId214"/>
              <a:stretch>
                <a:fillRect/>
              </a:stretch>
            </p:blipFill>
            <p:spPr>
              <a:xfrm>
                <a:off x="5562572" y="4624133"/>
                <a:ext cx="53963" cy="534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5">
            <p14:nvContentPartPr>
              <p14:cNvPr id="320" name="Entrada de lápiz 319"/>
              <p14:cNvContentPartPr/>
              <p14:nvPr/>
            </p14:nvContentPartPr>
            <p14:xfrm>
              <a:off x="5148566" y="4593393"/>
              <a:ext cx="31990" cy="23051"/>
            </p14:xfrm>
          </p:contentPart>
        </mc:Choice>
        <mc:Fallback xmlns="">
          <p:pic>
            <p:nvPicPr>
              <p:cNvPr id="320" name="Entrada de lápiz 319"/>
              <p:cNvPicPr/>
              <p:nvPr/>
            </p:nvPicPr>
            <p:blipFill>
              <a:blip r:embed="rId216"/>
              <a:stretch>
                <a:fillRect/>
              </a:stretch>
            </p:blipFill>
            <p:spPr>
              <a:xfrm>
                <a:off x="5138549" y="4579518"/>
                <a:ext cx="50893" cy="440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7">
            <p14:nvContentPartPr>
              <p14:cNvPr id="321" name="Entrada de lápiz 320"/>
              <p14:cNvContentPartPr/>
              <p14:nvPr/>
            </p14:nvContentPartPr>
            <p14:xfrm>
              <a:off x="6408548" y="4639127"/>
              <a:ext cx="516" cy="372"/>
            </p14:xfrm>
          </p:contentPart>
        </mc:Choice>
        <mc:Fallback xmlns="">
          <p:pic>
            <p:nvPicPr>
              <p:cNvPr id="321" name="Entrada de lápiz 320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380168" y="4618667"/>
                <a:ext cx="57276" cy="412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8">
            <p14:nvContentPartPr>
              <p14:cNvPr id="322" name="Entrada de lápiz 321"/>
              <p14:cNvContentPartPr/>
              <p14:nvPr/>
            </p14:nvContentPartPr>
            <p14:xfrm>
              <a:off x="6597906" y="4491518"/>
              <a:ext cx="516" cy="23051"/>
            </p14:xfrm>
          </p:contentPart>
        </mc:Choice>
        <mc:Fallback xmlns="">
          <p:pic>
            <p:nvPicPr>
              <p:cNvPr id="322" name="Entrada de lápiz 321"/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6571074" y="4479650"/>
                <a:ext cx="54180" cy="461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9">
            <p14:nvContentPartPr>
              <p14:cNvPr id="323" name="Entrada de lápiz 322"/>
              <p14:cNvContentPartPr/>
              <p14:nvPr/>
            </p14:nvContentPartPr>
            <p14:xfrm>
              <a:off x="6834216" y="4741003"/>
              <a:ext cx="16511" cy="34579"/>
            </p14:xfrm>
          </p:contentPart>
        </mc:Choice>
        <mc:Fallback xmlns="">
          <p:pic>
            <p:nvPicPr>
              <p:cNvPr id="323" name="Entrada de lápiz 322"/>
              <p:cNvPicPr/>
              <p:nvPr/>
            </p:nvPicPr>
            <p:blipFill>
              <a:blip r:embed="rId220"/>
              <a:stretch>
                <a:fillRect/>
              </a:stretch>
            </p:blipFill>
            <p:spPr>
              <a:xfrm>
                <a:off x="6824107" y="4734087"/>
                <a:ext cx="34875" cy="5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1">
            <p14:nvContentPartPr>
              <p14:cNvPr id="324" name="Entrada de lápiz 323"/>
              <p14:cNvContentPartPr/>
              <p14:nvPr/>
            </p14:nvContentPartPr>
            <p14:xfrm>
              <a:off x="6770754" y="4264340"/>
              <a:ext cx="516" cy="372"/>
            </p14:xfrm>
          </p:contentPart>
        </mc:Choice>
        <mc:Fallback xmlns="">
          <p:pic>
            <p:nvPicPr>
              <p:cNvPr id="324" name="Entrada de lápiz 32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742890" y="4244252"/>
                <a:ext cx="56244" cy="405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2">
            <p14:nvContentPartPr>
              <p14:cNvPr id="325" name="Entrada de lápiz 324"/>
              <p14:cNvContentPartPr/>
              <p14:nvPr/>
            </p14:nvContentPartPr>
            <p14:xfrm>
              <a:off x="7227896" y="4241659"/>
              <a:ext cx="516" cy="11898"/>
            </p14:xfrm>
          </p:contentPart>
        </mc:Choice>
        <mc:Fallback xmlns="">
          <p:pic>
            <p:nvPicPr>
              <p:cNvPr id="325" name="Entrada de lápiz 324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206740" y="4235373"/>
                <a:ext cx="42828" cy="273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3">
            <p14:nvContentPartPr>
              <p14:cNvPr id="326" name="Entrada de lápiz 325"/>
              <p14:cNvContentPartPr/>
              <p14:nvPr/>
            </p14:nvContentPartPr>
            <p14:xfrm>
              <a:off x="6597906" y="4082896"/>
              <a:ext cx="16511" cy="11898"/>
            </p14:xfrm>
          </p:contentPart>
        </mc:Choice>
        <mc:Fallback xmlns="">
          <p:pic>
            <p:nvPicPr>
              <p:cNvPr id="326" name="Entrada de lápiz 325"/>
              <p:cNvPicPr/>
              <p:nvPr/>
            </p:nvPicPr>
            <p:blipFill>
              <a:blip r:embed="rId224"/>
              <a:stretch>
                <a:fillRect/>
              </a:stretch>
            </p:blipFill>
            <p:spPr>
              <a:xfrm>
                <a:off x="6587607" y="4068198"/>
                <a:ext cx="37109" cy="412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5">
            <p14:nvContentPartPr>
              <p14:cNvPr id="327" name="Entrada de lápiz 326"/>
              <p14:cNvContentPartPr/>
              <p14:nvPr/>
            </p14:nvContentPartPr>
            <p14:xfrm>
              <a:off x="6581911" y="3980646"/>
              <a:ext cx="16511" cy="11898"/>
            </p14:xfrm>
          </p:contentPart>
        </mc:Choice>
        <mc:Fallback xmlns="">
          <p:pic>
            <p:nvPicPr>
              <p:cNvPr id="327" name="Entrada de lápiz 326"/>
              <p:cNvPicPr/>
              <p:nvPr/>
            </p:nvPicPr>
            <p:blipFill>
              <a:blip r:embed="rId226"/>
              <a:stretch>
                <a:fillRect/>
              </a:stretch>
            </p:blipFill>
            <p:spPr>
              <a:xfrm>
                <a:off x="6575307" y="3971081"/>
                <a:ext cx="30589" cy="314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7">
            <p14:nvContentPartPr>
              <p14:cNvPr id="328" name="Entrada de lápiz 327"/>
              <p14:cNvContentPartPr/>
              <p14:nvPr/>
            </p14:nvContentPartPr>
            <p14:xfrm>
              <a:off x="6928638" y="3787677"/>
              <a:ext cx="16511" cy="45734"/>
            </p14:xfrm>
          </p:contentPart>
        </mc:Choice>
        <mc:Fallback xmlns="">
          <p:pic>
            <p:nvPicPr>
              <p:cNvPr id="328" name="Entrada de lápiz 327"/>
              <p:cNvPicPr/>
              <p:nvPr/>
            </p:nvPicPr>
            <p:blipFill>
              <a:blip r:embed="rId228"/>
              <a:stretch>
                <a:fillRect/>
              </a:stretch>
            </p:blipFill>
            <p:spPr>
              <a:xfrm>
                <a:off x="6922407" y="3778882"/>
                <a:ext cx="28972" cy="606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9">
            <p14:nvContentPartPr>
              <p14:cNvPr id="329" name="Entrada de lápiz 328"/>
              <p14:cNvContentPartPr/>
              <p14:nvPr/>
            </p14:nvContentPartPr>
            <p14:xfrm>
              <a:off x="7227896" y="3583180"/>
              <a:ext cx="16511" cy="11898"/>
            </p14:xfrm>
          </p:contentPart>
        </mc:Choice>
        <mc:Fallback xmlns="">
          <p:pic>
            <p:nvPicPr>
              <p:cNvPr id="329" name="Entrada de lápiz 328"/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7220419" y="3571982"/>
                <a:ext cx="31464" cy="342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0">
            <p14:nvContentPartPr>
              <p14:cNvPr id="330" name="Entrada de lápiz 329"/>
              <p14:cNvContentPartPr/>
              <p14:nvPr/>
            </p14:nvContentPartPr>
            <p14:xfrm>
              <a:off x="6456017" y="3730789"/>
              <a:ext cx="16511" cy="11898"/>
            </p14:xfrm>
          </p:contentPart>
        </mc:Choice>
        <mc:Fallback xmlns="">
          <p:pic>
            <p:nvPicPr>
              <p:cNvPr id="330" name="Entrada de lápiz 329"/>
              <p:cNvPicPr/>
              <p:nvPr/>
            </p:nvPicPr>
            <p:blipFill>
              <a:blip r:embed="rId231"/>
              <a:stretch>
                <a:fillRect/>
              </a:stretch>
            </p:blipFill>
            <p:spPr>
              <a:xfrm>
                <a:off x="6448852" y="3724023"/>
                <a:ext cx="28193" cy="293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2">
            <p14:nvContentPartPr>
              <p14:cNvPr id="331" name="Entrada de lápiz 330"/>
              <p14:cNvContentPartPr/>
              <p14:nvPr/>
            </p14:nvContentPartPr>
            <p14:xfrm>
              <a:off x="6062337" y="3640067"/>
              <a:ext cx="31990" cy="34579"/>
            </p14:xfrm>
          </p:contentPart>
        </mc:Choice>
        <mc:Fallback xmlns="">
          <p:pic>
            <p:nvPicPr>
              <p:cNvPr id="331" name="Entrada de lápiz 330"/>
              <p:cNvPicPr/>
              <p:nvPr/>
            </p:nvPicPr>
            <p:blipFill>
              <a:blip r:embed="rId233"/>
              <a:stretch>
                <a:fillRect/>
              </a:stretch>
            </p:blipFill>
            <p:spPr>
              <a:xfrm>
                <a:off x="6053762" y="3628080"/>
                <a:ext cx="47985" cy="532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4">
            <p14:nvContentPartPr>
              <p14:cNvPr id="332" name="Entrada de lápiz 331"/>
              <p14:cNvContentPartPr/>
              <p14:nvPr/>
            </p14:nvContentPartPr>
            <p14:xfrm>
              <a:off x="5416352" y="3730789"/>
              <a:ext cx="31990" cy="11898"/>
            </p14:xfrm>
          </p:contentPart>
        </mc:Choice>
        <mc:Fallback xmlns="">
          <p:pic>
            <p:nvPicPr>
              <p:cNvPr id="332" name="Entrada de lápiz 331"/>
              <p:cNvPicPr/>
              <p:nvPr/>
            </p:nvPicPr>
            <p:blipFill>
              <a:blip r:embed="rId235"/>
              <a:stretch>
                <a:fillRect/>
              </a:stretch>
            </p:blipFill>
            <p:spPr>
              <a:xfrm>
                <a:off x="5407642" y="3717958"/>
                <a:ext cx="49410" cy="3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6">
            <p14:nvContentPartPr>
              <p14:cNvPr id="333" name="Entrada de lápiz 332"/>
              <p14:cNvContentPartPr/>
              <p14:nvPr/>
            </p14:nvContentPartPr>
            <p14:xfrm>
              <a:off x="4833313" y="3605859"/>
              <a:ext cx="31990" cy="11898"/>
            </p14:xfrm>
          </p:contentPart>
        </mc:Choice>
        <mc:Fallback xmlns="">
          <p:pic>
            <p:nvPicPr>
              <p:cNvPr id="333" name="Entrada de lápiz 332"/>
              <p:cNvPicPr/>
              <p:nvPr/>
            </p:nvPicPr>
            <p:blipFill>
              <a:blip r:embed="rId237"/>
              <a:stretch>
                <a:fillRect/>
              </a:stretch>
            </p:blipFill>
            <p:spPr>
              <a:xfrm>
                <a:off x="4825395" y="3594634"/>
                <a:ext cx="47827" cy="296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8">
            <p14:nvContentPartPr>
              <p14:cNvPr id="334" name="Entrada de lápiz 333"/>
              <p14:cNvContentPartPr/>
              <p14:nvPr/>
            </p14:nvContentPartPr>
            <p14:xfrm>
              <a:off x="4723414" y="3560499"/>
              <a:ext cx="16511" cy="23051"/>
            </p14:xfrm>
          </p:contentPart>
        </mc:Choice>
        <mc:Fallback xmlns="">
          <p:pic>
            <p:nvPicPr>
              <p:cNvPr id="334" name="Entrada de lápiz 333"/>
              <p:cNvPicPr/>
              <p:nvPr/>
            </p:nvPicPr>
            <p:blipFill>
              <a:blip r:embed="rId239"/>
              <a:stretch>
                <a:fillRect/>
              </a:stretch>
            </p:blipFill>
            <p:spPr>
              <a:xfrm>
                <a:off x="4714983" y="3549544"/>
                <a:ext cx="33373" cy="445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0">
            <p14:nvContentPartPr>
              <p14:cNvPr id="335" name="Entrada de lápiz 334"/>
              <p14:cNvContentPartPr/>
              <p14:nvPr/>
            </p14:nvContentPartPr>
            <p14:xfrm>
              <a:off x="5384878" y="3572025"/>
              <a:ext cx="516" cy="372"/>
            </p14:xfrm>
          </p:contentPart>
        </mc:Choice>
        <mc:Fallback xmlns="">
          <p:pic>
            <p:nvPicPr>
              <p:cNvPr id="335" name="Entrada de lápiz 334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359594" y="3553797"/>
                <a:ext cx="51084" cy="368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1">
            <p14:nvContentPartPr>
              <p14:cNvPr id="336" name="Entrada de lápiz 335"/>
              <p14:cNvContentPartPr/>
              <p14:nvPr/>
            </p14:nvContentPartPr>
            <p14:xfrm>
              <a:off x="5699615" y="3572025"/>
              <a:ext cx="16511" cy="34579"/>
            </p14:xfrm>
          </p:contentPart>
        </mc:Choice>
        <mc:Fallback xmlns="">
          <p:pic>
            <p:nvPicPr>
              <p:cNvPr id="336" name="Entrada de lápiz 335"/>
              <p:cNvPicPr/>
              <p:nvPr/>
            </p:nvPicPr>
            <p:blipFill>
              <a:blip r:embed="rId242"/>
              <a:stretch>
                <a:fillRect/>
              </a:stretch>
            </p:blipFill>
            <p:spPr>
              <a:xfrm>
                <a:off x="5693184" y="3563602"/>
                <a:ext cx="29546" cy="512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3">
            <p14:nvContentPartPr>
              <p14:cNvPr id="337" name="Entrada de lápiz 336"/>
              <p14:cNvContentPartPr/>
              <p14:nvPr/>
            </p14:nvContentPartPr>
            <p14:xfrm>
              <a:off x="6282653" y="3583180"/>
              <a:ext cx="16511" cy="372"/>
            </p14:xfrm>
          </p:contentPart>
        </mc:Choice>
        <mc:Fallback xmlns="">
          <p:pic>
            <p:nvPicPr>
              <p:cNvPr id="337" name="Entrada de lápiz 336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273892" y="3563092"/>
                <a:ext cx="34370" cy="405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4">
            <p14:nvContentPartPr>
              <p14:cNvPr id="338" name="Entrada de lápiz 337"/>
              <p14:cNvContentPartPr/>
              <p14:nvPr/>
            </p14:nvContentPartPr>
            <p14:xfrm>
              <a:off x="6739280" y="3560499"/>
              <a:ext cx="516" cy="372"/>
            </p14:xfrm>
          </p:contentPart>
        </mc:Choice>
        <mc:Fallback xmlns="">
          <p:pic>
            <p:nvPicPr>
              <p:cNvPr id="338" name="Entrada de lápiz 33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717608" y="3544875"/>
                <a:ext cx="43860" cy="316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5">
            <p14:nvContentPartPr>
              <p14:cNvPr id="339" name="Entrada de lápiz 338"/>
              <p14:cNvContentPartPr/>
              <p14:nvPr/>
            </p14:nvContentPartPr>
            <p14:xfrm>
              <a:off x="7227896" y="3469777"/>
              <a:ext cx="516" cy="372"/>
            </p14:xfrm>
          </p:contentPart>
        </mc:Choice>
        <mc:Fallback xmlns="">
          <p:pic>
            <p:nvPicPr>
              <p:cNvPr id="339" name="Entrada de lápiz 338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212932" y="3458989"/>
                <a:ext cx="30444" cy="219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6">
            <p14:nvContentPartPr>
              <p14:cNvPr id="340" name="Entrada de lápiz 339"/>
              <p14:cNvContentPartPr/>
              <p14:nvPr/>
            </p14:nvContentPartPr>
            <p14:xfrm>
              <a:off x="7007066" y="3640067"/>
              <a:ext cx="516" cy="372"/>
            </p14:xfrm>
          </p:contentPart>
        </mc:Choice>
        <mc:Fallback xmlns="">
          <p:pic>
            <p:nvPicPr>
              <p:cNvPr id="340" name="Entrada de lápiz 339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991070" y="3628535"/>
                <a:ext cx="32508" cy="234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7">
            <p14:nvContentPartPr>
              <p14:cNvPr id="341" name="Entrada de lápiz 340"/>
              <p14:cNvContentPartPr/>
              <p14:nvPr/>
            </p14:nvContentPartPr>
            <p14:xfrm>
              <a:off x="5935926" y="3821512"/>
              <a:ext cx="47985" cy="372"/>
            </p14:xfrm>
          </p:contentPart>
        </mc:Choice>
        <mc:Fallback xmlns="">
          <p:pic>
            <p:nvPicPr>
              <p:cNvPr id="341" name="Entrada de lápiz 340"/>
              <p:cNvPicPr/>
              <p:nvPr/>
            </p:nvPicPr>
            <p:blipFill>
              <a:blip r:embed="rId248"/>
              <a:stretch>
                <a:fillRect/>
              </a:stretch>
            </p:blipFill>
            <p:spPr>
              <a:xfrm>
                <a:off x="5930910" y="3802540"/>
                <a:ext cx="61528" cy="383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9">
            <p14:nvContentPartPr>
              <p14:cNvPr id="342" name="Entrada de lápiz 341"/>
              <p14:cNvContentPartPr/>
              <p14:nvPr/>
            </p14:nvContentPartPr>
            <p14:xfrm>
              <a:off x="5951921" y="3901080"/>
              <a:ext cx="516" cy="372"/>
            </p14:xfrm>
          </p:contentPart>
        </mc:Choice>
        <mc:Fallback xmlns="">
          <p:pic>
            <p:nvPicPr>
              <p:cNvPr id="342" name="Entrada de lápiz 34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933345" y="3887688"/>
                <a:ext cx="37668" cy="271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0">
            <p14:nvContentPartPr>
              <p14:cNvPr id="343" name="Entrada de lápiz 342"/>
              <p14:cNvContentPartPr/>
              <p14:nvPr/>
            </p14:nvContentPartPr>
            <p14:xfrm>
              <a:off x="6361595" y="3662748"/>
              <a:ext cx="31990" cy="45734"/>
            </p14:xfrm>
          </p:contentPart>
        </mc:Choice>
        <mc:Fallback xmlns="">
          <p:pic>
            <p:nvPicPr>
              <p:cNvPr id="343" name="Entrada de lápiz 342"/>
              <p:cNvPicPr/>
              <p:nvPr/>
            </p:nvPicPr>
            <p:blipFill>
              <a:blip r:embed="rId251"/>
              <a:stretch>
                <a:fillRect/>
              </a:stretch>
            </p:blipFill>
            <p:spPr>
              <a:xfrm>
                <a:off x="6357473" y="3656695"/>
                <a:ext cx="40730" cy="580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2">
            <p14:nvContentPartPr>
              <p14:cNvPr id="344" name="Entrada de lápiz 343"/>
              <p14:cNvContentPartPr/>
              <p14:nvPr/>
            </p14:nvContentPartPr>
            <p14:xfrm>
              <a:off x="6502968" y="3605859"/>
              <a:ext cx="16511" cy="11898"/>
            </p14:xfrm>
          </p:contentPart>
        </mc:Choice>
        <mc:Fallback xmlns="">
          <p:pic>
            <p:nvPicPr>
              <p:cNvPr id="344" name="Entrada de lápiz 343"/>
              <p:cNvPicPr/>
              <p:nvPr/>
            </p:nvPicPr>
            <p:blipFill>
              <a:blip r:embed="rId253"/>
              <a:stretch>
                <a:fillRect/>
              </a:stretch>
            </p:blipFill>
            <p:spPr>
              <a:xfrm>
                <a:off x="6495434" y="3595308"/>
                <a:ext cx="31579" cy="3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4">
            <p14:nvContentPartPr>
              <p14:cNvPr id="345" name="Entrada de lápiz 344"/>
              <p14:cNvContentPartPr/>
              <p14:nvPr/>
            </p14:nvContentPartPr>
            <p14:xfrm>
              <a:off x="6471496" y="4150937"/>
              <a:ext cx="516" cy="372"/>
            </p14:xfrm>
          </p:contentPart>
        </mc:Choice>
        <mc:Fallback xmlns="">
          <p:pic>
            <p:nvPicPr>
              <p:cNvPr id="345" name="Entrada de lápiz 344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447244" y="4133453"/>
                <a:ext cx="49020" cy="353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5">
            <p14:nvContentPartPr>
              <p14:cNvPr id="346" name="Entrada de lápiz 345"/>
              <p14:cNvContentPartPr/>
              <p14:nvPr/>
            </p14:nvContentPartPr>
            <p14:xfrm>
              <a:off x="6676334" y="4593393"/>
              <a:ext cx="16511" cy="11898"/>
            </p14:xfrm>
          </p:contentPart>
        </mc:Choice>
        <mc:Fallback xmlns="">
          <p:pic>
            <p:nvPicPr>
              <p:cNvPr id="346" name="Entrada de lápiz 345"/>
              <p:cNvPicPr/>
              <p:nvPr/>
            </p:nvPicPr>
            <p:blipFill>
              <a:blip r:embed="rId256"/>
              <a:stretch>
                <a:fillRect/>
              </a:stretch>
            </p:blipFill>
            <p:spPr>
              <a:xfrm>
                <a:off x="6668339" y="4582661"/>
                <a:ext cx="29546" cy="333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7">
            <p14:nvContentPartPr>
              <p14:cNvPr id="347" name="Entrada de lápiz 346"/>
              <p14:cNvContentPartPr/>
              <p14:nvPr/>
            </p14:nvContentPartPr>
            <p14:xfrm>
              <a:off x="7086007" y="5149625"/>
              <a:ext cx="16511" cy="45734"/>
            </p14:xfrm>
          </p:contentPart>
        </mc:Choice>
        <mc:Fallback xmlns="">
          <p:pic>
            <p:nvPicPr>
              <p:cNvPr id="347" name="Entrada de lápiz 346"/>
              <p:cNvPicPr/>
              <p:nvPr/>
            </p:nvPicPr>
            <p:blipFill>
              <a:blip r:embed="rId258"/>
              <a:stretch>
                <a:fillRect/>
              </a:stretch>
            </p:blipFill>
            <p:spPr>
              <a:xfrm>
                <a:off x="7077440" y="5143059"/>
                <a:ext cx="29595" cy="647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9">
            <p14:nvContentPartPr>
              <p14:cNvPr id="348" name="Entrada de lápiz 347"/>
              <p14:cNvContentPartPr/>
              <p14:nvPr/>
            </p14:nvContentPartPr>
            <p14:xfrm>
              <a:off x="7054533" y="5308761"/>
              <a:ext cx="516" cy="372"/>
            </p14:xfrm>
          </p:contentPart>
        </mc:Choice>
        <mc:Fallback xmlns="">
          <p:pic>
            <p:nvPicPr>
              <p:cNvPr id="348" name="Entrada de lápiz 34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036473" y="5295741"/>
                <a:ext cx="36636" cy="264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0">
            <p14:nvContentPartPr>
              <p14:cNvPr id="349" name="Entrada de lápiz 348"/>
              <p14:cNvContentPartPr/>
              <p14:nvPr/>
            </p14:nvContentPartPr>
            <p14:xfrm>
              <a:off x="7070012" y="4933974"/>
              <a:ext cx="16511" cy="11898"/>
            </p14:xfrm>
          </p:contentPart>
        </mc:Choice>
        <mc:Fallback xmlns="">
          <p:pic>
            <p:nvPicPr>
              <p:cNvPr id="349" name="Entrada de lápiz 348"/>
              <p:cNvPicPr/>
              <p:nvPr/>
            </p:nvPicPr>
            <p:blipFill>
              <a:blip r:embed="rId261"/>
              <a:stretch>
                <a:fillRect/>
              </a:stretch>
            </p:blipFill>
            <p:spPr>
              <a:xfrm>
                <a:off x="7062638" y="4923449"/>
                <a:ext cx="31419" cy="331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2">
            <p14:nvContentPartPr>
              <p14:cNvPr id="350" name="Entrada de lápiz 349"/>
              <p14:cNvContentPartPr/>
              <p14:nvPr/>
            </p14:nvContentPartPr>
            <p14:xfrm>
              <a:off x="7054533" y="4695643"/>
              <a:ext cx="516" cy="372"/>
            </p14:xfrm>
          </p:contentPart>
        </mc:Choice>
        <mc:Fallback xmlns="">
          <p:pic>
            <p:nvPicPr>
              <p:cNvPr id="350" name="Entrada de lápiz 349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030797" y="4678531"/>
                <a:ext cx="47988" cy="345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3">
            <p14:nvContentPartPr>
              <p14:cNvPr id="351" name="Entrada de lápiz 350"/>
              <p14:cNvContentPartPr/>
              <p14:nvPr/>
            </p14:nvContentPartPr>
            <p14:xfrm>
              <a:off x="7023059" y="4411949"/>
              <a:ext cx="16511" cy="34579"/>
            </p14:xfrm>
          </p:contentPart>
        </mc:Choice>
        <mc:Fallback xmlns="">
          <p:pic>
            <p:nvPicPr>
              <p:cNvPr id="351" name="Entrada de lápiz 350"/>
              <p:cNvPicPr/>
              <p:nvPr/>
            </p:nvPicPr>
            <p:blipFill>
              <a:blip r:embed="rId264"/>
              <a:stretch>
                <a:fillRect/>
              </a:stretch>
            </p:blipFill>
            <p:spPr>
              <a:xfrm>
                <a:off x="7017331" y="4404214"/>
                <a:ext cx="28136" cy="482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5">
            <p14:nvContentPartPr>
              <p14:cNvPr id="352" name="Entrada de lápiz 351"/>
              <p14:cNvContentPartPr/>
              <p14:nvPr/>
            </p14:nvContentPartPr>
            <p14:xfrm>
              <a:off x="7164948" y="4411949"/>
              <a:ext cx="516" cy="11898"/>
            </p14:xfrm>
          </p:contentPart>
        </mc:Choice>
        <mc:Fallback xmlns="">
          <p:pic>
            <p:nvPicPr>
              <p:cNvPr id="352" name="Entrada de lápiz 351"/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7150500" y="4405879"/>
                <a:ext cx="29412" cy="247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6">
            <p14:nvContentPartPr>
              <p14:cNvPr id="353" name="Entrada de lápiz 352"/>
              <p14:cNvContentPartPr/>
              <p14:nvPr/>
            </p14:nvContentPartPr>
            <p14:xfrm>
              <a:off x="6786749" y="4321228"/>
              <a:ext cx="31990" cy="11898"/>
            </p14:xfrm>
          </p:contentPart>
        </mc:Choice>
        <mc:Fallback xmlns="">
          <p:pic>
            <p:nvPicPr>
              <p:cNvPr id="353" name="Entrada de lápiz 352"/>
              <p:cNvPicPr/>
              <p:nvPr/>
            </p:nvPicPr>
            <p:blipFill>
              <a:blip r:embed="rId267"/>
              <a:stretch>
                <a:fillRect/>
              </a:stretch>
            </p:blipFill>
            <p:spPr>
              <a:xfrm>
                <a:off x="6778197" y="4308432"/>
                <a:ext cx="49569" cy="374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8">
            <p14:nvContentPartPr>
              <p14:cNvPr id="354" name="Entrada de lápiz 353"/>
              <p14:cNvContentPartPr/>
              <p14:nvPr/>
            </p14:nvContentPartPr>
            <p14:xfrm>
              <a:off x="7133476" y="4139411"/>
              <a:ext cx="16511" cy="11898"/>
            </p14:xfrm>
          </p:contentPart>
        </mc:Choice>
        <mc:Fallback xmlns="">
          <p:pic>
            <p:nvPicPr>
              <p:cNvPr id="354" name="Entrada de lápiz 353"/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7127411" y="4131329"/>
                <a:ext cx="28642" cy="278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9">
            <p14:nvContentPartPr>
              <p14:cNvPr id="355" name="Entrada de lápiz 354"/>
              <p14:cNvContentPartPr/>
              <p14:nvPr/>
            </p14:nvContentPartPr>
            <p14:xfrm>
              <a:off x="7290843" y="4014481"/>
              <a:ext cx="516" cy="11898"/>
            </p14:xfrm>
          </p:contentPart>
        </mc:Choice>
        <mc:Fallback xmlns="">
          <p:pic>
            <p:nvPicPr>
              <p:cNvPr id="355" name="Entrada de lápiz 354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269687" y="4005277"/>
                <a:ext cx="42828" cy="303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0">
            <p14:nvContentPartPr>
              <p14:cNvPr id="356" name="Entrada de lápiz 355"/>
              <p14:cNvContentPartPr/>
              <p14:nvPr/>
            </p14:nvContentPartPr>
            <p14:xfrm>
              <a:off x="7227896" y="4026009"/>
              <a:ext cx="31990" cy="23051"/>
            </p14:xfrm>
          </p:contentPart>
        </mc:Choice>
        <mc:Fallback xmlns="">
          <p:pic>
            <p:nvPicPr>
              <p:cNvPr id="356" name="Entrada de lápiz 355"/>
              <p:cNvPicPr/>
              <p:nvPr/>
            </p:nvPicPr>
            <p:blipFill>
              <a:blip r:embed="rId271"/>
              <a:stretch>
                <a:fillRect/>
              </a:stretch>
            </p:blipFill>
            <p:spPr>
              <a:xfrm>
                <a:off x="7219186" y="4019862"/>
                <a:ext cx="45610" cy="412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2">
            <p14:nvContentPartPr>
              <p14:cNvPr id="357" name="Entrada de lápiz 356"/>
              <p14:cNvContentPartPr/>
              <p14:nvPr/>
            </p14:nvContentPartPr>
            <p14:xfrm>
              <a:off x="7259369" y="3708109"/>
              <a:ext cx="516" cy="372"/>
            </p14:xfrm>
          </p:contentPart>
        </mc:Choice>
        <mc:Fallback xmlns="">
          <p:pic>
            <p:nvPicPr>
              <p:cNvPr id="357" name="Entrada de lápiz 356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239761" y="3693973"/>
                <a:ext cx="39732" cy="286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3">
            <p14:nvContentPartPr>
              <p14:cNvPr id="358" name="Entrada de lápiz 357"/>
              <p14:cNvContentPartPr/>
              <p14:nvPr/>
            </p14:nvContentPartPr>
            <p14:xfrm>
              <a:off x="7117479" y="3594706"/>
              <a:ext cx="31990" cy="372"/>
            </p14:xfrm>
          </p:contentPart>
        </mc:Choice>
        <mc:Fallback xmlns="">
          <p:pic>
            <p:nvPicPr>
              <p:cNvPr id="358" name="Entrada de lápiz 357"/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7111378" y="3580942"/>
                <a:ext cx="42543" cy="279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4">
            <p14:nvContentPartPr>
              <p14:cNvPr id="359" name="Entrada de lápiz 358"/>
              <p14:cNvContentPartPr/>
              <p14:nvPr/>
            </p14:nvContentPartPr>
            <p14:xfrm>
              <a:off x="5763077" y="4570714"/>
              <a:ext cx="47985" cy="34579"/>
            </p14:xfrm>
          </p:contentPart>
        </mc:Choice>
        <mc:Fallback xmlns="">
          <p:pic>
            <p:nvPicPr>
              <p:cNvPr id="359" name="Entrada de lápiz 358"/>
              <p:cNvPicPr/>
              <p:nvPr/>
            </p:nvPicPr>
            <p:blipFill>
              <a:blip r:embed="rId275"/>
              <a:stretch>
                <a:fillRect/>
              </a:stretch>
            </p:blipFill>
            <p:spPr>
              <a:xfrm>
                <a:off x="5754473" y="4564202"/>
                <a:ext cx="61388" cy="527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6">
            <p14:nvContentPartPr>
              <p14:cNvPr id="360" name="Entrada de lápiz 359"/>
              <p14:cNvContentPartPr/>
              <p14:nvPr/>
            </p14:nvContentPartPr>
            <p14:xfrm>
              <a:off x="5447824" y="5183833"/>
              <a:ext cx="16511" cy="23051"/>
            </p14:xfrm>
          </p:contentPart>
        </mc:Choice>
        <mc:Fallback xmlns="">
          <p:pic>
            <p:nvPicPr>
              <p:cNvPr id="360" name="Entrada de lápiz 359"/>
              <p:cNvPicPr/>
              <p:nvPr/>
            </p:nvPicPr>
            <p:blipFill>
              <a:blip r:embed="rId277"/>
              <a:stretch>
                <a:fillRect/>
              </a:stretch>
            </p:blipFill>
            <p:spPr>
              <a:xfrm>
                <a:off x="5439101" y="5171539"/>
                <a:ext cx="33957" cy="476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8">
            <p14:nvContentPartPr>
              <p14:cNvPr id="361" name="Entrada de lápiz 360"/>
              <p14:cNvContentPartPr/>
              <p14:nvPr/>
            </p14:nvContentPartPr>
            <p14:xfrm>
              <a:off x="4975202" y="5161152"/>
              <a:ext cx="63462" cy="11898"/>
            </p14:xfrm>
          </p:contentPart>
        </mc:Choice>
        <mc:Fallback xmlns="">
          <p:pic>
            <p:nvPicPr>
              <p:cNvPr id="361" name="Entrada de lápiz 360"/>
              <p:cNvPicPr/>
              <p:nvPr/>
            </p:nvPicPr>
            <p:blipFill>
              <a:blip r:embed="rId279"/>
              <a:stretch>
                <a:fillRect/>
              </a:stretch>
            </p:blipFill>
            <p:spPr>
              <a:xfrm>
                <a:off x="4964804" y="5145649"/>
                <a:ext cx="88919" cy="432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0">
            <p14:nvContentPartPr>
              <p14:cNvPr id="362" name="Entrada de lápiz 361"/>
              <p14:cNvContentPartPr/>
              <p14:nvPr/>
            </p14:nvContentPartPr>
            <p14:xfrm>
              <a:off x="4864787" y="4888612"/>
              <a:ext cx="16511" cy="34579"/>
            </p14:xfrm>
          </p:contentPart>
        </mc:Choice>
        <mc:Fallback xmlns="">
          <p:pic>
            <p:nvPicPr>
              <p:cNvPr id="362" name="Entrada de lápiz 361"/>
              <p:cNvPicPr/>
              <p:nvPr/>
            </p:nvPicPr>
            <p:blipFill>
              <a:blip r:embed="rId281"/>
              <a:stretch>
                <a:fillRect/>
              </a:stretch>
            </p:blipFill>
            <p:spPr>
              <a:xfrm>
                <a:off x="4857253" y="4878481"/>
                <a:ext cx="31579" cy="510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2">
            <p14:nvContentPartPr>
              <p14:cNvPr id="363" name="Entrada de lápiz 362"/>
              <p14:cNvContentPartPr/>
              <p14:nvPr/>
            </p14:nvContentPartPr>
            <p14:xfrm>
              <a:off x="4959723" y="5183833"/>
              <a:ext cx="516" cy="372"/>
            </p14:xfrm>
          </p:contentPart>
        </mc:Choice>
        <mc:Fallback xmlns="">
          <p:pic>
            <p:nvPicPr>
              <p:cNvPr id="363" name="Entrada de lápiz 36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942695" y="5171557"/>
                <a:ext cx="34572" cy="249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3">
            <p14:nvContentPartPr>
              <p14:cNvPr id="364" name="Entrada de lápiz 363"/>
              <p14:cNvContentPartPr/>
              <p14:nvPr/>
            </p14:nvContentPartPr>
            <p14:xfrm>
              <a:off x="5180040" y="5399483"/>
              <a:ext cx="16511" cy="79939"/>
            </p14:xfrm>
          </p:contentPart>
        </mc:Choice>
        <mc:Fallback xmlns="">
          <p:pic>
            <p:nvPicPr>
              <p:cNvPr id="364" name="Entrada de lápiz 363"/>
              <p:cNvPicPr/>
              <p:nvPr/>
            </p:nvPicPr>
            <p:blipFill>
              <a:blip r:embed="rId284"/>
              <a:stretch>
                <a:fillRect/>
              </a:stretch>
            </p:blipFill>
            <p:spPr>
              <a:xfrm>
                <a:off x="5172964" y="5392747"/>
                <a:ext cx="33359" cy="996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5">
            <p14:nvContentPartPr>
              <p14:cNvPr id="365" name="Entrada de lápiz 364"/>
              <p14:cNvContentPartPr/>
              <p14:nvPr/>
            </p14:nvContentPartPr>
            <p14:xfrm>
              <a:off x="4943728" y="4661808"/>
              <a:ext cx="16511" cy="372"/>
            </p14:xfrm>
          </p:contentPart>
        </mc:Choice>
        <mc:Fallback xmlns="">
          <p:pic>
            <p:nvPicPr>
              <p:cNvPr id="365" name="Entrada de lápiz 364"/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4935200" y="4643580"/>
                <a:ext cx="33929" cy="368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6">
            <p14:nvContentPartPr>
              <p14:cNvPr id="366" name="Entrada de lápiz 365"/>
              <p14:cNvContentPartPr/>
              <p14:nvPr/>
            </p14:nvContentPartPr>
            <p14:xfrm>
              <a:off x="5211514" y="4400424"/>
              <a:ext cx="16511" cy="372"/>
            </p14:xfrm>
          </p:contentPart>
        </mc:Choice>
        <mc:Fallback xmlns="">
          <p:pic>
            <p:nvPicPr>
              <p:cNvPr id="366" name="Entrada de lápiz 365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205431" y="4387404"/>
                <a:ext cx="28677" cy="264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7">
            <p14:nvContentPartPr>
              <p14:cNvPr id="367" name="Entrada de lápiz 366"/>
              <p14:cNvContentPartPr/>
              <p14:nvPr/>
            </p14:nvContentPartPr>
            <p14:xfrm>
              <a:off x="5368881" y="4423475"/>
              <a:ext cx="516" cy="372"/>
            </p14:xfrm>
          </p:contentPart>
        </mc:Choice>
        <mc:Fallback xmlns="">
          <p:pic>
            <p:nvPicPr>
              <p:cNvPr id="367" name="Entrada de lápiz 366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347209" y="4407851"/>
                <a:ext cx="43860" cy="316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8">
            <p14:nvContentPartPr>
              <p14:cNvPr id="368" name="Entrada de lápiz 367"/>
              <p14:cNvContentPartPr/>
              <p14:nvPr/>
            </p14:nvContentPartPr>
            <p14:xfrm>
              <a:off x="5747082" y="4218978"/>
              <a:ext cx="516" cy="11898"/>
            </p14:xfrm>
          </p:contentPart>
        </mc:Choice>
        <mc:Fallback xmlns="">
          <p:pic>
            <p:nvPicPr>
              <p:cNvPr id="368" name="Entrada de lápiz 367"/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5719734" y="4206613"/>
                <a:ext cx="55212" cy="366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9">
            <p14:nvContentPartPr>
              <p14:cNvPr id="369" name="Entrada de lápiz 368"/>
              <p14:cNvContentPartPr/>
              <p14:nvPr/>
            </p14:nvContentPartPr>
            <p14:xfrm>
              <a:off x="5841504" y="4457311"/>
              <a:ext cx="31990" cy="23051"/>
            </p14:xfrm>
          </p:contentPart>
        </mc:Choice>
        <mc:Fallback xmlns="">
          <p:pic>
            <p:nvPicPr>
              <p:cNvPr id="369" name="Entrada de lápiz 368"/>
              <p:cNvPicPr/>
              <p:nvPr/>
            </p:nvPicPr>
            <p:blipFill>
              <a:blip r:embed="rId290"/>
              <a:stretch>
                <a:fillRect/>
              </a:stretch>
            </p:blipFill>
            <p:spPr>
              <a:xfrm>
                <a:off x="5831115" y="4442822"/>
                <a:ext cx="53262" cy="518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1">
            <p14:nvContentPartPr>
              <p14:cNvPr id="370" name="Entrada de lápiz 369"/>
              <p14:cNvContentPartPr/>
              <p14:nvPr/>
            </p14:nvContentPartPr>
            <p14:xfrm>
              <a:off x="6030861" y="4865933"/>
              <a:ext cx="31990" cy="79939"/>
            </p14:xfrm>
          </p:contentPart>
        </mc:Choice>
        <mc:Fallback xmlns="">
          <p:pic>
            <p:nvPicPr>
              <p:cNvPr id="370" name="Entrada de lápiz 369"/>
              <p:cNvPicPr/>
              <p:nvPr/>
            </p:nvPicPr>
            <p:blipFill>
              <a:blip r:embed="rId292"/>
              <a:stretch>
                <a:fillRect/>
              </a:stretch>
            </p:blipFill>
            <p:spPr>
              <a:xfrm>
                <a:off x="6021359" y="4858585"/>
                <a:ext cx="52419" cy="1026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3">
            <p14:nvContentPartPr>
              <p14:cNvPr id="371" name="Entrada de lápiz 370"/>
              <p14:cNvContentPartPr/>
              <p14:nvPr/>
            </p14:nvContentPartPr>
            <p14:xfrm>
              <a:off x="5810030" y="4741003"/>
              <a:ext cx="31990" cy="372"/>
            </p14:xfrm>
          </p:contentPart>
        </mc:Choice>
        <mc:Fallback xmlns="">
          <p:pic>
            <p:nvPicPr>
              <p:cNvPr id="371" name="Entrada de lápiz 370"/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5798982" y="4716079"/>
                <a:ext cx="47820" cy="502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4">
            <p14:nvContentPartPr>
              <p14:cNvPr id="372" name="Entrada de lápiz 371"/>
              <p14:cNvContentPartPr/>
              <p14:nvPr/>
            </p14:nvContentPartPr>
            <p14:xfrm>
              <a:off x="5636667" y="5251872"/>
              <a:ext cx="31990" cy="11898"/>
            </p14:xfrm>
          </p:contentPart>
        </mc:Choice>
        <mc:Fallback xmlns="">
          <p:pic>
            <p:nvPicPr>
              <p:cNvPr id="372" name="Entrada de lápiz 371"/>
              <p:cNvPicPr/>
              <p:nvPr/>
            </p:nvPicPr>
            <p:blipFill>
              <a:blip r:embed="rId295"/>
              <a:stretch>
                <a:fillRect/>
              </a:stretch>
            </p:blipFill>
            <p:spPr>
              <a:xfrm>
                <a:off x="5628752" y="5240460"/>
                <a:ext cx="47655" cy="349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6">
            <p14:nvContentPartPr>
              <p14:cNvPr id="373" name="Entrada de lápiz 372"/>
              <p14:cNvContentPartPr/>
              <p14:nvPr/>
            </p14:nvContentPartPr>
            <p14:xfrm>
              <a:off x="5510772" y="5433690"/>
              <a:ext cx="31990" cy="11898"/>
            </p14:xfrm>
          </p:contentPart>
        </mc:Choice>
        <mc:Fallback xmlns="">
          <p:pic>
            <p:nvPicPr>
              <p:cNvPr id="373" name="Entrada de lápiz 372"/>
              <p:cNvPicPr/>
              <p:nvPr/>
            </p:nvPicPr>
            <p:blipFill>
              <a:blip r:embed="rId297"/>
              <a:stretch>
                <a:fillRect/>
              </a:stretch>
            </p:blipFill>
            <p:spPr>
              <a:xfrm>
                <a:off x="5501538" y="5422016"/>
                <a:ext cx="49799" cy="361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8">
            <p14:nvContentPartPr>
              <p14:cNvPr id="374" name="Entrada de lápiz 373"/>
              <p14:cNvContentPartPr/>
              <p14:nvPr/>
            </p14:nvContentPartPr>
            <p14:xfrm>
              <a:off x="4928249" y="5149625"/>
              <a:ext cx="16511" cy="11898"/>
            </p14:xfrm>
          </p:contentPart>
        </mc:Choice>
        <mc:Fallback xmlns="">
          <p:pic>
            <p:nvPicPr>
              <p:cNvPr id="374" name="Entrada de lápiz 373"/>
              <p:cNvPicPr/>
              <p:nvPr/>
            </p:nvPicPr>
            <p:blipFill>
              <a:blip r:embed="rId299"/>
              <a:stretch>
                <a:fillRect/>
              </a:stretch>
            </p:blipFill>
            <p:spPr>
              <a:xfrm>
                <a:off x="4920169" y="5138455"/>
                <a:ext cx="32671" cy="342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0">
            <p14:nvContentPartPr>
              <p14:cNvPr id="375" name="Entrada de lápiz 374"/>
              <p14:cNvContentPartPr/>
              <p14:nvPr/>
            </p14:nvContentPartPr>
            <p14:xfrm>
              <a:off x="4754886" y="5036224"/>
              <a:ext cx="16511" cy="11898"/>
            </p14:xfrm>
          </p:contentPart>
        </mc:Choice>
        <mc:Fallback xmlns="">
          <p:pic>
            <p:nvPicPr>
              <p:cNvPr id="375" name="Entrada de lápiz 374"/>
              <p:cNvPicPr/>
              <p:nvPr/>
            </p:nvPicPr>
            <p:blipFill>
              <a:blip r:embed="rId301"/>
              <a:stretch>
                <a:fillRect/>
              </a:stretch>
            </p:blipFill>
            <p:spPr>
              <a:xfrm>
                <a:off x="4747810" y="5026026"/>
                <a:ext cx="30663" cy="322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2">
            <p14:nvContentPartPr>
              <p14:cNvPr id="376" name="Entrada de lápiz 375"/>
              <p14:cNvContentPartPr/>
              <p14:nvPr/>
            </p14:nvContentPartPr>
            <p14:xfrm>
              <a:off x="4754886" y="4888613"/>
              <a:ext cx="16511" cy="372"/>
            </p14:xfrm>
          </p:contentPart>
        </mc:Choice>
        <mc:Fallback xmlns="">
          <p:pic>
            <p:nvPicPr>
              <p:cNvPr id="376" name="Entrada de lápiz 375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748652" y="4874849"/>
                <a:ext cx="28978" cy="279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3">
            <p14:nvContentPartPr>
              <p14:cNvPr id="377" name="Entrada de lápiz 376"/>
              <p14:cNvContentPartPr/>
              <p14:nvPr/>
            </p14:nvContentPartPr>
            <p14:xfrm>
              <a:off x="4723414" y="4672962"/>
              <a:ext cx="16511" cy="23051"/>
            </p14:xfrm>
          </p:contentPart>
        </mc:Choice>
        <mc:Fallback xmlns="">
          <p:pic>
            <p:nvPicPr>
              <p:cNvPr id="377" name="Entrada de lápiz 376"/>
              <p:cNvPicPr/>
              <p:nvPr/>
            </p:nvPicPr>
            <p:blipFill>
              <a:blip r:embed="rId304"/>
              <a:stretch>
                <a:fillRect/>
              </a:stretch>
            </p:blipFill>
            <p:spPr>
              <a:xfrm>
                <a:off x="4718320" y="4666815"/>
                <a:ext cx="26874" cy="357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5">
            <p14:nvContentPartPr>
              <p14:cNvPr id="378" name="Entrada de lápiz 377"/>
              <p14:cNvContentPartPr/>
              <p14:nvPr/>
            </p14:nvContentPartPr>
            <p14:xfrm>
              <a:off x="4691938" y="4468836"/>
              <a:ext cx="16511" cy="23051"/>
            </p14:xfrm>
          </p:contentPart>
        </mc:Choice>
        <mc:Fallback xmlns="">
          <p:pic>
            <p:nvPicPr>
              <p:cNvPr id="378" name="Entrada de lápiz 377"/>
              <p:cNvPicPr/>
              <p:nvPr/>
            </p:nvPicPr>
            <p:blipFill>
              <a:blip r:embed="rId306"/>
              <a:stretch>
                <a:fillRect/>
              </a:stretch>
            </p:blipFill>
            <p:spPr>
              <a:xfrm>
                <a:off x="4687732" y="4462794"/>
                <a:ext cx="24922" cy="340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7">
            <p14:nvContentPartPr>
              <p14:cNvPr id="379" name="Entrada de lápiz 378"/>
              <p14:cNvContentPartPr/>
              <p14:nvPr/>
            </p14:nvContentPartPr>
            <p14:xfrm>
              <a:off x="6172234" y="3026946"/>
              <a:ext cx="516" cy="372"/>
            </p14:xfrm>
          </p:contentPart>
        </mc:Choice>
        <mc:Fallback xmlns="">
          <p:pic>
            <p:nvPicPr>
              <p:cNvPr id="379" name="Entrada de lápiz 378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145402" y="3007602"/>
                <a:ext cx="54180" cy="390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8">
            <p14:nvContentPartPr>
              <p14:cNvPr id="380" name="Entrada de lápiz 379"/>
              <p14:cNvContentPartPr/>
              <p14:nvPr/>
            </p14:nvContentPartPr>
            <p14:xfrm>
              <a:off x="5573718" y="2743254"/>
              <a:ext cx="516" cy="11898"/>
            </p14:xfrm>
          </p:contentPart>
        </mc:Choice>
        <mc:Fallback xmlns="">
          <p:pic>
            <p:nvPicPr>
              <p:cNvPr id="380" name="Entrada de lápiz 379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540694" y="2728887"/>
                <a:ext cx="66564" cy="350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9">
            <p14:nvContentPartPr>
              <p14:cNvPr id="381" name="Entrada de lápiz 380"/>
              <p14:cNvContentPartPr/>
              <p14:nvPr/>
            </p14:nvContentPartPr>
            <p14:xfrm>
              <a:off x="5353402" y="2697893"/>
              <a:ext cx="31990" cy="11898"/>
            </p14:xfrm>
          </p:contentPart>
        </mc:Choice>
        <mc:Fallback xmlns="">
          <p:pic>
            <p:nvPicPr>
              <p:cNvPr id="381" name="Entrada de lápiz 380"/>
              <p:cNvPicPr/>
              <p:nvPr/>
            </p:nvPicPr>
            <p:blipFill>
              <a:blip r:embed="rId310"/>
              <a:stretch>
                <a:fillRect/>
              </a:stretch>
            </p:blipFill>
            <p:spPr>
              <a:xfrm>
                <a:off x="5341448" y="2680653"/>
                <a:ext cx="49164" cy="378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1">
            <p14:nvContentPartPr>
              <p14:cNvPr id="382" name="Entrada de lápiz 381"/>
              <p14:cNvContentPartPr/>
              <p14:nvPr/>
            </p14:nvContentPartPr>
            <p14:xfrm>
              <a:off x="5652662" y="2459562"/>
              <a:ext cx="16511" cy="372"/>
            </p14:xfrm>
          </p:contentPart>
        </mc:Choice>
        <mc:Fallback xmlns="">
          <p:pic>
            <p:nvPicPr>
              <p:cNvPr id="382" name="Entrada de lápiz 381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641374" y="2434638"/>
                <a:ext cx="37908" cy="502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2">
            <p14:nvContentPartPr>
              <p14:cNvPr id="383" name="Entrada de lápiz 382"/>
              <p14:cNvContentPartPr/>
              <p14:nvPr/>
            </p14:nvContentPartPr>
            <p14:xfrm>
              <a:off x="6203708" y="2652532"/>
              <a:ext cx="16511" cy="11898"/>
            </p14:xfrm>
          </p:contentPart>
        </mc:Choice>
        <mc:Fallback xmlns="">
          <p:pic>
            <p:nvPicPr>
              <p:cNvPr id="383" name="Entrada de lápiz 382"/>
              <p:cNvPicPr/>
              <p:nvPr/>
            </p:nvPicPr>
            <p:blipFill>
              <a:blip r:embed="rId313"/>
              <a:stretch>
                <a:fillRect/>
              </a:stretch>
            </p:blipFill>
            <p:spPr>
              <a:xfrm>
                <a:off x="6195958" y="2641800"/>
                <a:ext cx="32011" cy="333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4">
            <p14:nvContentPartPr>
              <p14:cNvPr id="384" name="Entrada de lápiz 383"/>
              <p14:cNvContentPartPr/>
              <p14:nvPr/>
            </p14:nvContentPartPr>
            <p14:xfrm>
              <a:off x="6676330" y="2641007"/>
              <a:ext cx="516" cy="372"/>
            </p14:xfrm>
          </p:contentPart>
        </mc:Choice>
        <mc:Fallback xmlns="">
          <p:pic>
            <p:nvPicPr>
              <p:cNvPr id="384" name="Entrada de lápiz 38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647434" y="2620175"/>
                <a:ext cx="58308" cy="420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5">
            <p14:nvContentPartPr>
              <p14:cNvPr id="385" name="Entrada de lápiz 384"/>
              <p14:cNvContentPartPr/>
              <p14:nvPr/>
            </p14:nvContentPartPr>
            <p14:xfrm>
              <a:off x="6723799" y="2357314"/>
              <a:ext cx="16511" cy="372"/>
            </p14:xfrm>
          </p:contentPart>
        </mc:Choice>
        <mc:Fallback xmlns="">
          <p:pic>
            <p:nvPicPr>
              <p:cNvPr id="385" name="Entrada de lápiz 384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713859" y="2335366"/>
                <a:ext cx="36392" cy="442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6">
            <p14:nvContentPartPr>
              <p14:cNvPr id="386" name="Entrada de lápiz 385"/>
              <p14:cNvContentPartPr/>
              <p14:nvPr/>
            </p14:nvContentPartPr>
            <p14:xfrm>
              <a:off x="6834213" y="2981586"/>
              <a:ext cx="16511" cy="372"/>
            </p14:xfrm>
          </p:contentPart>
        </mc:Choice>
        <mc:Fallback xmlns="">
          <p:pic>
            <p:nvPicPr>
              <p:cNvPr id="386" name="Entrada de lápiz 385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823430" y="2957778"/>
                <a:ext cx="36729" cy="479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7">
            <p14:nvContentPartPr>
              <p14:cNvPr id="387" name="Entrada de lápiz 386"/>
              <p14:cNvContentPartPr/>
              <p14:nvPr/>
            </p14:nvContentPartPr>
            <p14:xfrm>
              <a:off x="6518961" y="3050000"/>
              <a:ext cx="47985" cy="11898"/>
            </p14:xfrm>
          </p:contentPart>
        </mc:Choice>
        <mc:Fallback xmlns="">
          <p:pic>
            <p:nvPicPr>
              <p:cNvPr id="387" name="Entrada de lápiz 386"/>
              <p:cNvPicPr/>
              <p:nvPr/>
            </p:nvPicPr>
            <p:blipFill>
              <a:blip r:embed="rId318"/>
              <a:stretch>
                <a:fillRect/>
              </a:stretch>
            </p:blipFill>
            <p:spPr>
              <a:xfrm>
                <a:off x="6506599" y="3035722"/>
                <a:ext cx="65878" cy="426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9">
            <p14:nvContentPartPr>
              <p14:cNvPr id="388" name="Entrada de lápiz 387"/>
              <p14:cNvContentPartPr/>
              <p14:nvPr/>
            </p14:nvContentPartPr>
            <p14:xfrm>
              <a:off x="5101097" y="2391520"/>
              <a:ext cx="47985" cy="11898"/>
            </p14:xfrm>
          </p:contentPart>
        </mc:Choice>
        <mc:Fallback xmlns="">
          <p:pic>
            <p:nvPicPr>
              <p:cNvPr id="388" name="Entrada de lápiz 387"/>
              <p:cNvPicPr/>
              <p:nvPr/>
            </p:nvPicPr>
            <p:blipFill>
              <a:blip r:embed="rId320"/>
              <a:stretch>
                <a:fillRect/>
              </a:stretch>
            </p:blipFill>
            <p:spPr>
              <a:xfrm>
                <a:off x="5096055" y="2384561"/>
                <a:ext cx="57907" cy="258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1">
            <p14:nvContentPartPr>
              <p14:cNvPr id="389" name="Entrada de lápiz 388"/>
              <p14:cNvContentPartPr/>
              <p14:nvPr/>
            </p14:nvContentPartPr>
            <p14:xfrm>
              <a:off x="5794549" y="2357314"/>
              <a:ext cx="16511" cy="11898"/>
            </p14:xfrm>
          </p:contentPart>
        </mc:Choice>
        <mc:Fallback xmlns="">
          <p:pic>
            <p:nvPicPr>
              <p:cNvPr id="389" name="Entrada de lápiz 388"/>
              <p:cNvPicPr/>
              <p:nvPr/>
            </p:nvPicPr>
            <p:blipFill>
              <a:blip r:embed="rId301"/>
              <a:stretch>
                <a:fillRect/>
              </a:stretch>
            </p:blipFill>
            <p:spPr>
              <a:xfrm>
                <a:off x="5784777" y="2343231"/>
                <a:ext cx="35212" cy="335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2">
            <p14:nvContentPartPr>
              <p14:cNvPr id="390" name="Entrada de lápiz 389"/>
              <p14:cNvContentPartPr/>
              <p14:nvPr/>
            </p14:nvContentPartPr>
            <p14:xfrm>
              <a:off x="6203707" y="2379995"/>
              <a:ext cx="31990" cy="11898"/>
            </p14:xfrm>
          </p:contentPart>
        </mc:Choice>
        <mc:Fallback xmlns="">
          <p:pic>
            <p:nvPicPr>
              <p:cNvPr id="390" name="Entrada de lápiz 389"/>
              <p:cNvPicPr/>
              <p:nvPr/>
            </p:nvPicPr>
            <p:blipFill>
              <a:blip r:embed="rId323"/>
              <a:stretch>
                <a:fillRect/>
              </a:stretch>
            </p:blipFill>
            <p:spPr>
              <a:xfrm>
                <a:off x="6192397" y="2362998"/>
                <a:ext cx="51216" cy="361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4">
            <p14:nvContentPartPr>
              <p14:cNvPr id="391" name="Entrada de lápiz 390"/>
              <p14:cNvContentPartPr/>
              <p14:nvPr/>
            </p14:nvContentPartPr>
            <p14:xfrm>
              <a:off x="5400353" y="2209704"/>
              <a:ext cx="16511" cy="11898"/>
            </p14:xfrm>
          </p:contentPart>
        </mc:Choice>
        <mc:Fallback xmlns="">
          <p:pic>
            <p:nvPicPr>
              <p:cNvPr id="391" name="Entrada de lápiz 390"/>
              <p:cNvPicPr/>
              <p:nvPr/>
            </p:nvPicPr>
            <p:blipFill>
              <a:blip r:embed="rId325"/>
              <a:stretch>
                <a:fillRect/>
              </a:stretch>
            </p:blipFill>
            <p:spPr>
              <a:xfrm>
                <a:off x="5389751" y="2196010"/>
                <a:ext cx="34934" cy="321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6">
            <p14:nvContentPartPr>
              <p14:cNvPr id="392" name="Entrada de lápiz 391"/>
              <p14:cNvContentPartPr/>
              <p14:nvPr/>
            </p14:nvContentPartPr>
            <p14:xfrm>
              <a:off x="5967395" y="2765935"/>
              <a:ext cx="16511" cy="372"/>
            </p14:xfrm>
          </p:contentPart>
        </mc:Choice>
        <mc:Fallback xmlns="">
          <p:pic>
            <p:nvPicPr>
              <p:cNvPr id="392" name="Entrada de lápiz 391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959400" y="2748823"/>
                <a:ext cx="32501" cy="345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7">
            <p14:nvContentPartPr>
              <p14:cNvPr id="393" name="Entrada de lápiz 392"/>
              <p14:cNvContentPartPr/>
              <p14:nvPr/>
            </p14:nvContentPartPr>
            <p14:xfrm>
              <a:off x="5526764" y="3333693"/>
              <a:ext cx="516" cy="372"/>
            </p14:xfrm>
          </p:contentPart>
        </mc:Choice>
        <mc:Fallback xmlns="">
          <p:pic>
            <p:nvPicPr>
              <p:cNvPr id="393" name="Entrada de lápiz 39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495288" y="3311001"/>
                <a:ext cx="63468" cy="457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8">
            <p14:nvContentPartPr>
              <p14:cNvPr id="394" name="Entrada de lápiz 393"/>
              <p14:cNvContentPartPr/>
              <p14:nvPr/>
            </p14:nvContentPartPr>
            <p14:xfrm>
              <a:off x="5888970" y="3435942"/>
              <a:ext cx="516" cy="23051"/>
            </p14:xfrm>
          </p:contentPart>
        </mc:Choice>
        <mc:Fallback xmlns="">
          <p:pic>
            <p:nvPicPr>
              <p:cNvPr id="394" name="Entrada de lápiz 393"/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5862138" y="3428867"/>
                <a:ext cx="54180" cy="419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9">
            <p14:nvContentPartPr>
              <p14:cNvPr id="395" name="Entrada de lápiz 394"/>
              <p14:cNvContentPartPr/>
              <p14:nvPr/>
            </p14:nvContentPartPr>
            <p14:xfrm>
              <a:off x="4975199" y="2936227"/>
              <a:ext cx="16511" cy="23051"/>
            </p14:xfrm>
          </p:contentPart>
        </mc:Choice>
        <mc:Fallback xmlns="">
          <p:pic>
            <p:nvPicPr>
              <p:cNvPr id="395" name="Entrada de lápiz 394"/>
              <p:cNvPicPr/>
              <p:nvPr/>
            </p:nvPicPr>
            <p:blipFill>
              <a:blip r:embed="rId330"/>
              <a:stretch>
                <a:fillRect/>
              </a:stretch>
            </p:blipFill>
            <p:spPr>
              <a:xfrm>
                <a:off x="4966543" y="2924142"/>
                <a:ext cx="31740" cy="414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1">
            <p14:nvContentPartPr>
              <p14:cNvPr id="396" name="Entrada de lápiz 395"/>
              <p14:cNvContentPartPr/>
              <p14:nvPr/>
            </p14:nvContentPartPr>
            <p14:xfrm>
              <a:off x="5826020" y="2107828"/>
              <a:ext cx="16511" cy="11898"/>
            </p14:xfrm>
          </p:contentPart>
        </mc:Choice>
        <mc:Fallback xmlns="">
          <p:pic>
            <p:nvPicPr>
              <p:cNvPr id="396" name="Entrada de lápiz 395"/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5821303" y="2101093"/>
                <a:ext cx="26283" cy="244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2">
            <p14:nvContentPartPr>
              <p14:cNvPr id="397" name="Entrada de lápiz 396"/>
              <p14:cNvContentPartPr/>
              <p14:nvPr/>
            </p14:nvContentPartPr>
            <p14:xfrm>
              <a:off x="5636661" y="1960218"/>
              <a:ext cx="516" cy="372"/>
            </p14:xfrm>
          </p:contentPart>
        </mc:Choice>
        <mc:Fallback xmlns="">
          <p:pic>
            <p:nvPicPr>
              <p:cNvPr id="397" name="Entrada de lápiz 396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612925" y="1943106"/>
                <a:ext cx="47988" cy="345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3">
            <p14:nvContentPartPr>
              <p14:cNvPr id="398" name="Entrada de lápiz 397"/>
              <p14:cNvContentPartPr/>
              <p14:nvPr/>
            </p14:nvContentPartPr>
            <p14:xfrm>
              <a:off x="6188222" y="1903332"/>
              <a:ext cx="31990" cy="11898"/>
            </p14:xfrm>
          </p:contentPart>
        </mc:Choice>
        <mc:Fallback xmlns="">
          <p:pic>
            <p:nvPicPr>
              <p:cNvPr id="398" name="Entrada de lápiz 397"/>
              <p:cNvPicPr/>
              <p:nvPr/>
            </p:nvPicPr>
            <p:blipFill>
              <a:blip r:embed="rId334"/>
              <a:stretch>
                <a:fillRect/>
              </a:stretch>
            </p:blipFill>
            <p:spPr>
              <a:xfrm>
                <a:off x="6177882" y="1888168"/>
                <a:ext cx="52670" cy="419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5">
            <p14:nvContentPartPr>
              <p14:cNvPr id="399" name="Entrada de lápiz 398"/>
              <p14:cNvContentPartPr/>
              <p14:nvPr/>
            </p14:nvContentPartPr>
            <p14:xfrm>
              <a:off x="5368949" y="2050977"/>
              <a:ext cx="16511" cy="34579"/>
            </p14:xfrm>
          </p:contentPart>
        </mc:Choice>
        <mc:Fallback xmlns="">
          <p:pic>
            <p:nvPicPr>
              <p:cNvPr id="399" name="Entrada de lápiz 398"/>
              <p:cNvPicPr/>
              <p:nvPr/>
            </p:nvPicPr>
            <p:blipFill>
              <a:blip r:embed="rId336"/>
              <a:stretch>
                <a:fillRect/>
              </a:stretch>
            </p:blipFill>
            <p:spPr>
              <a:xfrm>
                <a:off x="5360085" y="2036190"/>
                <a:ext cx="36672" cy="605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7">
            <p14:nvContentPartPr>
              <p14:cNvPr id="400" name="Entrada de lápiz 399"/>
              <p14:cNvContentPartPr/>
              <p14:nvPr/>
            </p14:nvContentPartPr>
            <p14:xfrm>
              <a:off x="8704246" y="2285964"/>
              <a:ext cx="222480" cy="413640"/>
            </p14:xfrm>
          </p:contentPart>
        </mc:Choice>
        <mc:Fallback xmlns="">
          <p:pic>
            <p:nvPicPr>
              <p:cNvPr id="400" name="Entrada de lápiz 399"/>
              <p:cNvPicPr/>
              <p:nvPr/>
            </p:nvPicPr>
            <p:blipFill>
              <a:blip r:embed="rId338"/>
              <a:stretch>
                <a:fillRect/>
              </a:stretch>
            </p:blipFill>
            <p:spPr>
              <a:xfrm>
                <a:off x="8700646" y="2282004"/>
                <a:ext cx="229320" cy="421200"/>
              </a:xfrm>
              <a:prstGeom prst="rect">
                <a:avLst/>
              </a:prstGeom>
            </p:spPr>
          </p:pic>
        </mc:Fallback>
      </mc:AlternateContent>
      <p:pic>
        <p:nvPicPr>
          <p:cNvPr id="401" name="Imagen 400"/>
          <p:cNvPicPr>
            <a:picLocks noChangeAspect="1"/>
          </p:cNvPicPr>
          <p:nvPr/>
        </p:nvPicPr>
        <p:blipFill rotWithShape="1">
          <a:blip r:embed="rId11"/>
          <a:srcRect l="7384" t="45643" r="8804" b="17268"/>
          <a:stretch/>
        </p:blipFill>
        <p:spPr>
          <a:xfrm>
            <a:off x="2173194" y="1039068"/>
            <a:ext cx="648217" cy="415947"/>
          </a:xfrm>
          <a:prstGeom prst="rect">
            <a:avLst/>
          </a:prstGeom>
        </p:spPr>
      </p:pic>
      <p:pic>
        <p:nvPicPr>
          <p:cNvPr id="402" name="Imagen 401">
            <a:extLst/>
          </p:cNvPr>
          <p:cNvPicPr>
            <a:picLocks noChangeAspect="1"/>
          </p:cNvPicPr>
          <p:nvPr/>
        </p:nvPicPr>
        <p:blipFill rotWithShape="1">
          <a:blip r:embed="rId15"/>
          <a:srcRect l="24308" r="35319" b="64108"/>
          <a:stretch/>
        </p:blipFill>
        <p:spPr>
          <a:xfrm>
            <a:off x="3102267" y="957253"/>
            <a:ext cx="634774" cy="531486"/>
          </a:xfrm>
          <a:prstGeom prst="rect">
            <a:avLst/>
          </a:prstGeom>
        </p:spPr>
      </p:pic>
      <p:sp>
        <p:nvSpPr>
          <p:cNvPr id="403" name="CuadroTexto 402"/>
          <p:cNvSpPr txBox="1"/>
          <p:nvPr/>
        </p:nvSpPr>
        <p:spPr>
          <a:xfrm>
            <a:off x="2092547" y="4063386"/>
            <a:ext cx="997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b="1" dirty="0"/>
              <a:t>Ausente</a:t>
            </a:r>
          </a:p>
        </p:txBody>
      </p:sp>
      <p:sp>
        <p:nvSpPr>
          <p:cNvPr id="404" name="CuadroTexto 403"/>
          <p:cNvSpPr txBox="1"/>
          <p:nvPr/>
        </p:nvSpPr>
        <p:spPr>
          <a:xfrm>
            <a:off x="2077900" y="3015587"/>
            <a:ext cx="11019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b="1" dirty="0"/>
              <a:t>Limitado</a:t>
            </a:r>
          </a:p>
        </p:txBody>
      </p:sp>
      <p:sp>
        <p:nvSpPr>
          <p:cNvPr id="405" name="CuadroTexto 404"/>
          <p:cNvSpPr txBox="1"/>
          <p:nvPr/>
        </p:nvSpPr>
        <p:spPr>
          <a:xfrm>
            <a:off x="2074959" y="2373884"/>
            <a:ext cx="1301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b="1" dirty="0"/>
              <a:t>Intermedio</a:t>
            </a:r>
          </a:p>
        </p:txBody>
      </p:sp>
      <p:sp>
        <p:nvSpPr>
          <p:cNvPr id="406" name="CuadroTexto 405"/>
          <p:cNvSpPr txBox="1"/>
          <p:nvPr/>
        </p:nvSpPr>
        <p:spPr>
          <a:xfrm>
            <a:off x="2104276" y="1723293"/>
            <a:ext cx="11019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b="1" dirty="0"/>
              <a:t>Avanzado</a:t>
            </a:r>
          </a:p>
        </p:txBody>
      </p:sp>
      <p:cxnSp>
        <p:nvCxnSpPr>
          <p:cNvPr id="407" name="Conector recto de flecha 406"/>
          <p:cNvCxnSpPr/>
          <p:nvPr/>
        </p:nvCxnSpPr>
        <p:spPr>
          <a:xfrm>
            <a:off x="3314685" y="1969708"/>
            <a:ext cx="83230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8" name="Conector recto de flecha 407"/>
          <p:cNvCxnSpPr/>
          <p:nvPr/>
        </p:nvCxnSpPr>
        <p:spPr>
          <a:xfrm>
            <a:off x="3352789" y="2623252"/>
            <a:ext cx="83230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9" name="Conector recto de flecha 408"/>
          <p:cNvCxnSpPr/>
          <p:nvPr/>
        </p:nvCxnSpPr>
        <p:spPr>
          <a:xfrm>
            <a:off x="3338141" y="3259212"/>
            <a:ext cx="83230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0" name="Conector recto de flecha 409"/>
          <p:cNvCxnSpPr/>
          <p:nvPr/>
        </p:nvCxnSpPr>
        <p:spPr>
          <a:xfrm flipV="1">
            <a:off x="3300037" y="4238036"/>
            <a:ext cx="832308" cy="864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1" name="Trapecio 6"/>
          <p:cNvSpPr/>
          <p:nvPr/>
        </p:nvSpPr>
        <p:spPr>
          <a:xfrm>
            <a:off x="4574197" y="2798754"/>
            <a:ext cx="2744668" cy="894693"/>
          </a:xfrm>
          <a:custGeom>
            <a:avLst/>
            <a:gdLst>
              <a:gd name="connsiteX0" fmla="*/ 0 w 1521068"/>
              <a:gd name="connsiteY0" fmla="*/ 944342 h 944342"/>
              <a:gd name="connsiteX1" fmla="*/ 236086 w 1521068"/>
              <a:gd name="connsiteY1" fmla="*/ 0 h 944342"/>
              <a:gd name="connsiteX2" fmla="*/ 1284983 w 1521068"/>
              <a:gd name="connsiteY2" fmla="*/ 0 h 944342"/>
              <a:gd name="connsiteX3" fmla="*/ 1521068 w 1521068"/>
              <a:gd name="connsiteY3" fmla="*/ 944342 h 944342"/>
              <a:gd name="connsiteX4" fmla="*/ 0 w 1521068"/>
              <a:gd name="connsiteY4" fmla="*/ 944342 h 944342"/>
              <a:gd name="connsiteX0" fmla="*/ 0 w 1521068"/>
              <a:gd name="connsiteY0" fmla="*/ 944342 h 944342"/>
              <a:gd name="connsiteX1" fmla="*/ 21980 w 1521068"/>
              <a:gd name="connsiteY1" fmla="*/ 443522 h 944342"/>
              <a:gd name="connsiteX2" fmla="*/ 236086 w 1521068"/>
              <a:gd name="connsiteY2" fmla="*/ 0 h 944342"/>
              <a:gd name="connsiteX3" fmla="*/ 1284983 w 1521068"/>
              <a:gd name="connsiteY3" fmla="*/ 0 h 944342"/>
              <a:gd name="connsiteX4" fmla="*/ 1521068 w 1521068"/>
              <a:gd name="connsiteY4" fmla="*/ 944342 h 944342"/>
              <a:gd name="connsiteX5" fmla="*/ 0 w 1521068"/>
              <a:gd name="connsiteY5" fmla="*/ 944342 h 944342"/>
              <a:gd name="connsiteX0" fmla="*/ 0 w 1521068"/>
              <a:gd name="connsiteY0" fmla="*/ 944342 h 944342"/>
              <a:gd name="connsiteX1" fmla="*/ 21980 w 1521068"/>
              <a:gd name="connsiteY1" fmla="*/ 443522 h 944342"/>
              <a:gd name="connsiteX2" fmla="*/ 236086 w 1521068"/>
              <a:gd name="connsiteY2" fmla="*/ 0 h 944342"/>
              <a:gd name="connsiteX3" fmla="*/ 1284983 w 1521068"/>
              <a:gd name="connsiteY3" fmla="*/ 0 h 944342"/>
              <a:gd name="connsiteX4" fmla="*/ 1481503 w 1521068"/>
              <a:gd name="connsiteY4" fmla="*/ 496276 h 944342"/>
              <a:gd name="connsiteX5" fmla="*/ 1521068 w 1521068"/>
              <a:gd name="connsiteY5" fmla="*/ 944342 h 944342"/>
              <a:gd name="connsiteX6" fmla="*/ 0 w 1521068"/>
              <a:gd name="connsiteY6" fmla="*/ 944342 h 944342"/>
              <a:gd name="connsiteX0" fmla="*/ 116733 w 1637801"/>
              <a:gd name="connsiteY0" fmla="*/ 944342 h 944342"/>
              <a:gd name="connsiteX1" fmla="*/ 103544 w 1637801"/>
              <a:gd name="connsiteY1" fmla="*/ 724876 h 944342"/>
              <a:gd name="connsiteX2" fmla="*/ 138713 w 1637801"/>
              <a:gd name="connsiteY2" fmla="*/ 443522 h 944342"/>
              <a:gd name="connsiteX3" fmla="*/ 352819 w 1637801"/>
              <a:gd name="connsiteY3" fmla="*/ 0 h 944342"/>
              <a:gd name="connsiteX4" fmla="*/ 1401716 w 1637801"/>
              <a:gd name="connsiteY4" fmla="*/ 0 h 944342"/>
              <a:gd name="connsiteX5" fmla="*/ 1598236 w 1637801"/>
              <a:gd name="connsiteY5" fmla="*/ 496276 h 944342"/>
              <a:gd name="connsiteX6" fmla="*/ 1637801 w 1637801"/>
              <a:gd name="connsiteY6" fmla="*/ 944342 h 944342"/>
              <a:gd name="connsiteX7" fmla="*/ 116733 w 1637801"/>
              <a:gd name="connsiteY7" fmla="*/ 944342 h 944342"/>
              <a:gd name="connsiteX0" fmla="*/ 125542 w 1646610"/>
              <a:gd name="connsiteY0" fmla="*/ 944342 h 944342"/>
              <a:gd name="connsiteX1" fmla="*/ 111135 w 1646610"/>
              <a:gd name="connsiteY1" fmla="*/ 883138 h 944342"/>
              <a:gd name="connsiteX2" fmla="*/ 112353 w 1646610"/>
              <a:gd name="connsiteY2" fmla="*/ 724876 h 944342"/>
              <a:gd name="connsiteX3" fmla="*/ 147522 w 1646610"/>
              <a:gd name="connsiteY3" fmla="*/ 443522 h 944342"/>
              <a:gd name="connsiteX4" fmla="*/ 361628 w 1646610"/>
              <a:gd name="connsiteY4" fmla="*/ 0 h 944342"/>
              <a:gd name="connsiteX5" fmla="*/ 1410525 w 1646610"/>
              <a:gd name="connsiteY5" fmla="*/ 0 h 944342"/>
              <a:gd name="connsiteX6" fmla="*/ 1607045 w 1646610"/>
              <a:gd name="connsiteY6" fmla="*/ 496276 h 944342"/>
              <a:gd name="connsiteX7" fmla="*/ 1646610 w 1646610"/>
              <a:gd name="connsiteY7" fmla="*/ 944342 h 944342"/>
              <a:gd name="connsiteX8" fmla="*/ 125542 w 1646610"/>
              <a:gd name="connsiteY8" fmla="*/ 944342 h 944342"/>
              <a:gd name="connsiteX0" fmla="*/ 120211 w 1641279"/>
              <a:gd name="connsiteY0" fmla="*/ 944342 h 944342"/>
              <a:gd name="connsiteX1" fmla="*/ 123389 w 1641279"/>
              <a:gd name="connsiteY1" fmla="*/ 927099 h 944342"/>
              <a:gd name="connsiteX2" fmla="*/ 105804 w 1641279"/>
              <a:gd name="connsiteY2" fmla="*/ 883138 h 944342"/>
              <a:gd name="connsiteX3" fmla="*/ 107022 w 1641279"/>
              <a:gd name="connsiteY3" fmla="*/ 724876 h 944342"/>
              <a:gd name="connsiteX4" fmla="*/ 142191 w 1641279"/>
              <a:gd name="connsiteY4" fmla="*/ 443522 h 944342"/>
              <a:gd name="connsiteX5" fmla="*/ 356297 w 1641279"/>
              <a:gd name="connsiteY5" fmla="*/ 0 h 944342"/>
              <a:gd name="connsiteX6" fmla="*/ 1405194 w 1641279"/>
              <a:gd name="connsiteY6" fmla="*/ 0 h 944342"/>
              <a:gd name="connsiteX7" fmla="*/ 1601714 w 1641279"/>
              <a:gd name="connsiteY7" fmla="*/ 496276 h 944342"/>
              <a:gd name="connsiteX8" fmla="*/ 1641279 w 1641279"/>
              <a:gd name="connsiteY8" fmla="*/ 944342 h 944342"/>
              <a:gd name="connsiteX9" fmla="*/ 120211 w 1641279"/>
              <a:gd name="connsiteY9" fmla="*/ 944342 h 944342"/>
              <a:gd name="connsiteX0" fmla="*/ 120211 w 1641279"/>
              <a:gd name="connsiteY0" fmla="*/ 944342 h 1085401"/>
              <a:gd name="connsiteX1" fmla="*/ 123389 w 1641279"/>
              <a:gd name="connsiteY1" fmla="*/ 927099 h 1085401"/>
              <a:gd name="connsiteX2" fmla="*/ 105804 w 1641279"/>
              <a:gd name="connsiteY2" fmla="*/ 883138 h 1085401"/>
              <a:gd name="connsiteX3" fmla="*/ 107022 w 1641279"/>
              <a:gd name="connsiteY3" fmla="*/ 724876 h 1085401"/>
              <a:gd name="connsiteX4" fmla="*/ 142191 w 1641279"/>
              <a:gd name="connsiteY4" fmla="*/ 443522 h 1085401"/>
              <a:gd name="connsiteX5" fmla="*/ 356297 w 1641279"/>
              <a:gd name="connsiteY5" fmla="*/ 0 h 1085401"/>
              <a:gd name="connsiteX6" fmla="*/ 1405194 w 1641279"/>
              <a:gd name="connsiteY6" fmla="*/ 0 h 1085401"/>
              <a:gd name="connsiteX7" fmla="*/ 1601714 w 1641279"/>
              <a:gd name="connsiteY7" fmla="*/ 496276 h 1085401"/>
              <a:gd name="connsiteX8" fmla="*/ 1641279 w 1641279"/>
              <a:gd name="connsiteY8" fmla="*/ 944342 h 1085401"/>
              <a:gd name="connsiteX9" fmla="*/ 466289 w 1641279"/>
              <a:gd name="connsiteY9" fmla="*/ 1085361 h 1085401"/>
              <a:gd name="connsiteX10" fmla="*/ 120211 w 1641279"/>
              <a:gd name="connsiteY10" fmla="*/ 944342 h 1085401"/>
              <a:gd name="connsiteX0" fmla="*/ 120211 w 1641279"/>
              <a:gd name="connsiteY0" fmla="*/ 944342 h 1085401"/>
              <a:gd name="connsiteX1" fmla="*/ 123389 w 1641279"/>
              <a:gd name="connsiteY1" fmla="*/ 927099 h 1085401"/>
              <a:gd name="connsiteX2" fmla="*/ 105804 w 1641279"/>
              <a:gd name="connsiteY2" fmla="*/ 883138 h 1085401"/>
              <a:gd name="connsiteX3" fmla="*/ 107022 w 1641279"/>
              <a:gd name="connsiteY3" fmla="*/ 724876 h 1085401"/>
              <a:gd name="connsiteX4" fmla="*/ 142191 w 1641279"/>
              <a:gd name="connsiteY4" fmla="*/ 443522 h 1085401"/>
              <a:gd name="connsiteX5" fmla="*/ 356297 w 1641279"/>
              <a:gd name="connsiteY5" fmla="*/ 0 h 1085401"/>
              <a:gd name="connsiteX6" fmla="*/ 1405194 w 1641279"/>
              <a:gd name="connsiteY6" fmla="*/ 0 h 1085401"/>
              <a:gd name="connsiteX7" fmla="*/ 1601714 w 1641279"/>
              <a:gd name="connsiteY7" fmla="*/ 496276 h 1085401"/>
              <a:gd name="connsiteX8" fmla="*/ 1641279 w 1641279"/>
              <a:gd name="connsiteY8" fmla="*/ 944342 h 1085401"/>
              <a:gd name="connsiteX9" fmla="*/ 466289 w 1641279"/>
              <a:gd name="connsiteY9" fmla="*/ 1085361 h 1085401"/>
              <a:gd name="connsiteX10" fmla="*/ 158558 w 1641279"/>
              <a:gd name="connsiteY10" fmla="*/ 1032607 h 1085401"/>
              <a:gd name="connsiteX11" fmla="*/ 120211 w 1641279"/>
              <a:gd name="connsiteY11" fmla="*/ 944342 h 1085401"/>
              <a:gd name="connsiteX0" fmla="*/ 120211 w 1641279"/>
              <a:gd name="connsiteY0" fmla="*/ 988303 h 1085401"/>
              <a:gd name="connsiteX1" fmla="*/ 123389 w 1641279"/>
              <a:gd name="connsiteY1" fmla="*/ 927099 h 1085401"/>
              <a:gd name="connsiteX2" fmla="*/ 105804 w 1641279"/>
              <a:gd name="connsiteY2" fmla="*/ 883138 h 1085401"/>
              <a:gd name="connsiteX3" fmla="*/ 107022 w 1641279"/>
              <a:gd name="connsiteY3" fmla="*/ 724876 h 1085401"/>
              <a:gd name="connsiteX4" fmla="*/ 142191 w 1641279"/>
              <a:gd name="connsiteY4" fmla="*/ 443522 h 1085401"/>
              <a:gd name="connsiteX5" fmla="*/ 356297 w 1641279"/>
              <a:gd name="connsiteY5" fmla="*/ 0 h 1085401"/>
              <a:gd name="connsiteX6" fmla="*/ 1405194 w 1641279"/>
              <a:gd name="connsiteY6" fmla="*/ 0 h 1085401"/>
              <a:gd name="connsiteX7" fmla="*/ 1601714 w 1641279"/>
              <a:gd name="connsiteY7" fmla="*/ 496276 h 1085401"/>
              <a:gd name="connsiteX8" fmla="*/ 1641279 w 1641279"/>
              <a:gd name="connsiteY8" fmla="*/ 944342 h 1085401"/>
              <a:gd name="connsiteX9" fmla="*/ 466289 w 1641279"/>
              <a:gd name="connsiteY9" fmla="*/ 1085361 h 1085401"/>
              <a:gd name="connsiteX10" fmla="*/ 158558 w 1641279"/>
              <a:gd name="connsiteY10" fmla="*/ 1032607 h 1085401"/>
              <a:gd name="connsiteX11" fmla="*/ 120211 w 1641279"/>
              <a:gd name="connsiteY11" fmla="*/ 988303 h 1085401"/>
              <a:gd name="connsiteX0" fmla="*/ 21477 w 1542545"/>
              <a:gd name="connsiteY0" fmla="*/ 988303 h 1085401"/>
              <a:gd name="connsiteX1" fmla="*/ 24655 w 1542545"/>
              <a:gd name="connsiteY1" fmla="*/ 927099 h 1085401"/>
              <a:gd name="connsiteX2" fmla="*/ 7070 w 1542545"/>
              <a:gd name="connsiteY2" fmla="*/ 883138 h 1085401"/>
              <a:gd name="connsiteX3" fmla="*/ 8288 w 1542545"/>
              <a:gd name="connsiteY3" fmla="*/ 724876 h 1085401"/>
              <a:gd name="connsiteX4" fmla="*/ 43457 w 1542545"/>
              <a:gd name="connsiteY4" fmla="*/ 443522 h 1085401"/>
              <a:gd name="connsiteX5" fmla="*/ 257563 w 1542545"/>
              <a:gd name="connsiteY5" fmla="*/ 0 h 1085401"/>
              <a:gd name="connsiteX6" fmla="*/ 1306460 w 1542545"/>
              <a:gd name="connsiteY6" fmla="*/ 0 h 1085401"/>
              <a:gd name="connsiteX7" fmla="*/ 1502980 w 1542545"/>
              <a:gd name="connsiteY7" fmla="*/ 496276 h 1085401"/>
              <a:gd name="connsiteX8" fmla="*/ 1542545 w 1542545"/>
              <a:gd name="connsiteY8" fmla="*/ 944342 h 1085401"/>
              <a:gd name="connsiteX9" fmla="*/ 367555 w 1542545"/>
              <a:gd name="connsiteY9" fmla="*/ 1085361 h 1085401"/>
              <a:gd name="connsiteX10" fmla="*/ 59824 w 1542545"/>
              <a:gd name="connsiteY10" fmla="*/ 1032607 h 1085401"/>
              <a:gd name="connsiteX11" fmla="*/ 21477 w 1542545"/>
              <a:gd name="connsiteY11" fmla="*/ 988303 h 1085401"/>
              <a:gd name="connsiteX0" fmla="*/ 21477 w 1542545"/>
              <a:gd name="connsiteY0" fmla="*/ 988303 h 1085361"/>
              <a:gd name="connsiteX1" fmla="*/ 24655 w 1542545"/>
              <a:gd name="connsiteY1" fmla="*/ 927099 h 1085361"/>
              <a:gd name="connsiteX2" fmla="*/ 7070 w 1542545"/>
              <a:gd name="connsiteY2" fmla="*/ 883138 h 1085361"/>
              <a:gd name="connsiteX3" fmla="*/ 8288 w 1542545"/>
              <a:gd name="connsiteY3" fmla="*/ 724876 h 1085361"/>
              <a:gd name="connsiteX4" fmla="*/ 43457 w 1542545"/>
              <a:gd name="connsiteY4" fmla="*/ 443522 h 1085361"/>
              <a:gd name="connsiteX5" fmla="*/ 257563 w 1542545"/>
              <a:gd name="connsiteY5" fmla="*/ 0 h 1085361"/>
              <a:gd name="connsiteX6" fmla="*/ 1306460 w 1542545"/>
              <a:gd name="connsiteY6" fmla="*/ 0 h 1085361"/>
              <a:gd name="connsiteX7" fmla="*/ 1502980 w 1542545"/>
              <a:gd name="connsiteY7" fmla="*/ 496276 h 1085361"/>
              <a:gd name="connsiteX8" fmla="*/ 1542545 w 1542545"/>
              <a:gd name="connsiteY8" fmla="*/ 944342 h 1085361"/>
              <a:gd name="connsiteX9" fmla="*/ 1281955 w 1542545"/>
              <a:gd name="connsiteY9" fmla="*/ 1032607 h 1085361"/>
              <a:gd name="connsiteX10" fmla="*/ 367555 w 1542545"/>
              <a:gd name="connsiteY10" fmla="*/ 1085361 h 1085361"/>
              <a:gd name="connsiteX11" fmla="*/ 59824 w 1542545"/>
              <a:gd name="connsiteY11" fmla="*/ 1032607 h 1085361"/>
              <a:gd name="connsiteX12" fmla="*/ 21477 w 1542545"/>
              <a:gd name="connsiteY12" fmla="*/ 988303 h 1085361"/>
              <a:gd name="connsiteX0" fmla="*/ 21477 w 1542545"/>
              <a:gd name="connsiteY0" fmla="*/ 988303 h 1086706"/>
              <a:gd name="connsiteX1" fmla="*/ 24655 w 1542545"/>
              <a:gd name="connsiteY1" fmla="*/ 927099 h 1086706"/>
              <a:gd name="connsiteX2" fmla="*/ 7070 w 1542545"/>
              <a:gd name="connsiteY2" fmla="*/ 883138 h 1086706"/>
              <a:gd name="connsiteX3" fmla="*/ 8288 w 1542545"/>
              <a:gd name="connsiteY3" fmla="*/ 724876 h 1086706"/>
              <a:gd name="connsiteX4" fmla="*/ 43457 w 1542545"/>
              <a:gd name="connsiteY4" fmla="*/ 443522 h 1086706"/>
              <a:gd name="connsiteX5" fmla="*/ 257563 w 1542545"/>
              <a:gd name="connsiteY5" fmla="*/ 0 h 1086706"/>
              <a:gd name="connsiteX6" fmla="*/ 1306460 w 1542545"/>
              <a:gd name="connsiteY6" fmla="*/ 0 h 1086706"/>
              <a:gd name="connsiteX7" fmla="*/ 1502980 w 1542545"/>
              <a:gd name="connsiteY7" fmla="*/ 496276 h 1086706"/>
              <a:gd name="connsiteX8" fmla="*/ 1542545 w 1542545"/>
              <a:gd name="connsiteY8" fmla="*/ 944342 h 1086706"/>
              <a:gd name="connsiteX9" fmla="*/ 1281955 w 1542545"/>
              <a:gd name="connsiteY9" fmla="*/ 1032607 h 1086706"/>
              <a:gd name="connsiteX10" fmla="*/ 851132 w 1542545"/>
              <a:gd name="connsiteY10" fmla="*/ 1067776 h 1086706"/>
              <a:gd name="connsiteX11" fmla="*/ 367555 w 1542545"/>
              <a:gd name="connsiteY11" fmla="*/ 1085361 h 1086706"/>
              <a:gd name="connsiteX12" fmla="*/ 59824 w 1542545"/>
              <a:gd name="connsiteY12" fmla="*/ 1032607 h 1086706"/>
              <a:gd name="connsiteX13" fmla="*/ 21477 w 1542545"/>
              <a:gd name="connsiteY13" fmla="*/ 988303 h 1086706"/>
              <a:gd name="connsiteX0" fmla="*/ 21477 w 1542545"/>
              <a:gd name="connsiteY0" fmla="*/ 979511 h 1086706"/>
              <a:gd name="connsiteX1" fmla="*/ 24655 w 1542545"/>
              <a:gd name="connsiteY1" fmla="*/ 927099 h 1086706"/>
              <a:gd name="connsiteX2" fmla="*/ 7070 w 1542545"/>
              <a:gd name="connsiteY2" fmla="*/ 883138 h 1086706"/>
              <a:gd name="connsiteX3" fmla="*/ 8288 w 1542545"/>
              <a:gd name="connsiteY3" fmla="*/ 724876 h 1086706"/>
              <a:gd name="connsiteX4" fmla="*/ 43457 w 1542545"/>
              <a:gd name="connsiteY4" fmla="*/ 443522 h 1086706"/>
              <a:gd name="connsiteX5" fmla="*/ 257563 w 1542545"/>
              <a:gd name="connsiteY5" fmla="*/ 0 h 1086706"/>
              <a:gd name="connsiteX6" fmla="*/ 1306460 w 1542545"/>
              <a:gd name="connsiteY6" fmla="*/ 0 h 1086706"/>
              <a:gd name="connsiteX7" fmla="*/ 1502980 w 1542545"/>
              <a:gd name="connsiteY7" fmla="*/ 496276 h 1086706"/>
              <a:gd name="connsiteX8" fmla="*/ 1542545 w 1542545"/>
              <a:gd name="connsiteY8" fmla="*/ 944342 h 1086706"/>
              <a:gd name="connsiteX9" fmla="*/ 1281955 w 1542545"/>
              <a:gd name="connsiteY9" fmla="*/ 1032607 h 1086706"/>
              <a:gd name="connsiteX10" fmla="*/ 851132 w 1542545"/>
              <a:gd name="connsiteY10" fmla="*/ 1067776 h 1086706"/>
              <a:gd name="connsiteX11" fmla="*/ 367555 w 1542545"/>
              <a:gd name="connsiteY11" fmla="*/ 1085361 h 1086706"/>
              <a:gd name="connsiteX12" fmla="*/ 59824 w 1542545"/>
              <a:gd name="connsiteY12" fmla="*/ 1032607 h 1086706"/>
              <a:gd name="connsiteX13" fmla="*/ 21477 w 1542545"/>
              <a:gd name="connsiteY13" fmla="*/ 979511 h 1086706"/>
              <a:gd name="connsiteX0" fmla="*/ 21477 w 1524961"/>
              <a:gd name="connsiteY0" fmla="*/ 979511 h 1086706"/>
              <a:gd name="connsiteX1" fmla="*/ 24655 w 1524961"/>
              <a:gd name="connsiteY1" fmla="*/ 927099 h 1086706"/>
              <a:gd name="connsiteX2" fmla="*/ 7070 w 1524961"/>
              <a:gd name="connsiteY2" fmla="*/ 883138 h 1086706"/>
              <a:gd name="connsiteX3" fmla="*/ 8288 w 1524961"/>
              <a:gd name="connsiteY3" fmla="*/ 724876 h 1086706"/>
              <a:gd name="connsiteX4" fmla="*/ 43457 w 1524961"/>
              <a:gd name="connsiteY4" fmla="*/ 443522 h 1086706"/>
              <a:gd name="connsiteX5" fmla="*/ 257563 w 1524961"/>
              <a:gd name="connsiteY5" fmla="*/ 0 h 1086706"/>
              <a:gd name="connsiteX6" fmla="*/ 1306460 w 1524961"/>
              <a:gd name="connsiteY6" fmla="*/ 0 h 1086706"/>
              <a:gd name="connsiteX7" fmla="*/ 1502980 w 1524961"/>
              <a:gd name="connsiteY7" fmla="*/ 496276 h 1086706"/>
              <a:gd name="connsiteX8" fmla="*/ 1524961 w 1524961"/>
              <a:gd name="connsiteY8" fmla="*/ 944342 h 1086706"/>
              <a:gd name="connsiteX9" fmla="*/ 1281955 w 1524961"/>
              <a:gd name="connsiteY9" fmla="*/ 1032607 h 1086706"/>
              <a:gd name="connsiteX10" fmla="*/ 851132 w 1524961"/>
              <a:gd name="connsiteY10" fmla="*/ 1067776 h 1086706"/>
              <a:gd name="connsiteX11" fmla="*/ 367555 w 1524961"/>
              <a:gd name="connsiteY11" fmla="*/ 1085361 h 1086706"/>
              <a:gd name="connsiteX12" fmla="*/ 59824 w 1524961"/>
              <a:gd name="connsiteY12" fmla="*/ 1032607 h 1086706"/>
              <a:gd name="connsiteX13" fmla="*/ 21477 w 1524961"/>
              <a:gd name="connsiteY13" fmla="*/ 979511 h 1086706"/>
              <a:gd name="connsiteX0" fmla="*/ 21477 w 1507376"/>
              <a:gd name="connsiteY0" fmla="*/ 979511 h 1086706"/>
              <a:gd name="connsiteX1" fmla="*/ 24655 w 1507376"/>
              <a:gd name="connsiteY1" fmla="*/ 927099 h 1086706"/>
              <a:gd name="connsiteX2" fmla="*/ 7070 w 1507376"/>
              <a:gd name="connsiteY2" fmla="*/ 883138 h 1086706"/>
              <a:gd name="connsiteX3" fmla="*/ 8288 w 1507376"/>
              <a:gd name="connsiteY3" fmla="*/ 724876 h 1086706"/>
              <a:gd name="connsiteX4" fmla="*/ 43457 w 1507376"/>
              <a:gd name="connsiteY4" fmla="*/ 443522 h 1086706"/>
              <a:gd name="connsiteX5" fmla="*/ 257563 w 1507376"/>
              <a:gd name="connsiteY5" fmla="*/ 0 h 1086706"/>
              <a:gd name="connsiteX6" fmla="*/ 1306460 w 1507376"/>
              <a:gd name="connsiteY6" fmla="*/ 0 h 1086706"/>
              <a:gd name="connsiteX7" fmla="*/ 1502980 w 1507376"/>
              <a:gd name="connsiteY7" fmla="*/ 496276 h 1086706"/>
              <a:gd name="connsiteX8" fmla="*/ 1507376 w 1507376"/>
              <a:gd name="connsiteY8" fmla="*/ 979511 h 1086706"/>
              <a:gd name="connsiteX9" fmla="*/ 1281955 w 1507376"/>
              <a:gd name="connsiteY9" fmla="*/ 1032607 h 1086706"/>
              <a:gd name="connsiteX10" fmla="*/ 851132 w 1507376"/>
              <a:gd name="connsiteY10" fmla="*/ 1067776 h 1086706"/>
              <a:gd name="connsiteX11" fmla="*/ 367555 w 1507376"/>
              <a:gd name="connsiteY11" fmla="*/ 1085361 h 1086706"/>
              <a:gd name="connsiteX12" fmla="*/ 59824 w 1507376"/>
              <a:gd name="connsiteY12" fmla="*/ 1032607 h 1086706"/>
              <a:gd name="connsiteX13" fmla="*/ 21477 w 1507376"/>
              <a:gd name="connsiteY13" fmla="*/ 979511 h 1086706"/>
              <a:gd name="connsiteX0" fmla="*/ 12685 w 1507376"/>
              <a:gd name="connsiteY0" fmla="*/ 1014680 h 1086706"/>
              <a:gd name="connsiteX1" fmla="*/ 24655 w 1507376"/>
              <a:gd name="connsiteY1" fmla="*/ 927099 h 1086706"/>
              <a:gd name="connsiteX2" fmla="*/ 7070 w 1507376"/>
              <a:gd name="connsiteY2" fmla="*/ 883138 h 1086706"/>
              <a:gd name="connsiteX3" fmla="*/ 8288 w 1507376"/>
              <a:gd name="connsiteY3" fmla="*/ 724876 h 1086706"/>
              <a:gd name="connsiteX4" fmla="*/ 43457 w 1507376"/>
              <a:gd name="connsiteY4" fmla="*/ 443522 h 1086706"/>
              <a:gd name="connsiteX5" fmla="*/ 257563 w 1507376"/>
              <a:gd name="connsiteY5" fmla="*/ 0 h 1086706"/>
              <a:gd name="connsiteX6" fmla="*/ 1306460 w 1507376"/>
              <a:gd name="connsiteY6" fmla="*/ 0 h 1086706"/>
              <a:gd name="connsiteX7" fmla="*/ 1502980 w 1507376"/>
              <a:gd name="connsiteY7" fmla="*/ 496276 h 1086706"/>
              <a:gd name="connsiteX8" fmla="*/ 1507376 w 1507376"/>
              <a:gd name="connsiteY8" fmla="*/ 979511 h 1086706"/>
              <a:gd name="connsiteX9" fmla="*/ 1281955 w 1507376"/>
              <a:gd name="connsiteY9" fmla="*/ 1032607 h 1086706"/>
              <a:gd name="connsiteX10" fmla="*/ 851132 w 1507376"/>
              <a:gd name="connsiteY10" fmla="*/ 1067776 h 1086706"/>
              <a:gd name="connsiteX11" fmla="*/ 367555 w 1507376"/>
              <a:gd name="connsiteY11" fmla="*/ 1085361 h 1086706"/>
              <a:gd name="connsiteX12" fmla="*/ 59824 w 1507376"/>
              <a:gd name="connsiteY12" fmla="*/ 1032607 h 1086706"/>
              <a:gd name="connsiteX13" fmla="*/ 12685 w 1507376"/>
              <a:gd name="connsiteY13" fmla="*/ 1014680 h 1086706"/>
              <a:gd name="connsiteX0" fmla="*/ 43742 w 1538433"/>
              <a:gd name="connsiteY0" fmla="*/ 1014680 h 1086706"/>
              <a:gd name="connsiteX1" fmla="*/ 55712 w 1538433"/>
              <a:gd name="connsiteY1" fmla="*/ 927099 h 1086706"/>
              <a:gd name="connsiteX2" fmla="*/ 2958 w 1538433"/>
              <a:gd name="connsiteY2" fmla="*/ 900723 h 1086706"/>
              <a:gd name="connsiteX3" fmla="*/ 39345 w 1538433"/>
              <a:gd name="connsiteY3" fmla="*/ 724876 h 1086706"/>
              <a:gd name="connsiteX4" fmla="*/ 74514 w 1538433"/>
              <a:gd name="connsiteY4" fmla="*/ 443522 h 1086706"/>
              <a:gd name="connsiteX5" fmla="*/ 288620 w 1538433"/>
              <a:gd name="connsiteY5" fmla="*/ 0 h 1086706"/>
              <a:gd name="connsiteX6" fmla="*/ 1337517 w 1538433"/>
              <a:gd name="connsiteY6" fmla="*/ 0 h 1086706"/>
              <a:gd name="connsiteX7" fmla="*/ 1534037 w 1538433"/>
              <a:gd name="connsiteY7" fmla="*/ 496276 h 1086706"/>
              <a:gd name="connsiteX8" fmla="*/ 1538433 w 1538433"/>
              <a:gd name="connsiteY8" fmla="*/ 979511 h 1086706"/>
              <a:gd name="connsiteX9" fmla="*/ 1313012 w 1538433"/>
              <a:gd name="connsiteY9" fmla="*/ 1032607 h 1086706"/>
              <a:gd name="connsiteX10" fmla="*/ 882189 w 1538433"/>
              <a:gd name="connsiteY10" fmla="*/ 1067776 h 1086706"/>
              <a:gd name="connsiteX11" fmla="*/ 398612 w 1538433"/>
              <a:gd name="connsiteY11" fmla="*/ 1085361 h 1086706"/>
              <a:gd name="connsiteX12" fmla="*/ 90881 w 1538433"/>
              <a:gd name="connsiteY12" fmla="*/ 1032607 h 1086706"/>
              <a:gd name="connsiteX13" fmla="*/ 43742 w 1538433"/>
              <a:gd name="connsiteY13" fmla="*/ 1014680 h 1086706"/>
              <a:gd name="connsiteX0" fmla="*/ 871745 w 2366436"/>
              <a:gd name="connsiteY0" fmla="*/ 1429152 h 1501178"/>
              <a:gd name="connsiteX1" fmla="*/ 883715 w 2366436"/>
              <a:gd name="connsiteY1" fmla="*/ 1341571 h 1501178"/>
              <a:gd name="connsiteX2" fmla="*/ 830961 w 2366436"/>
              <a:gd name="connsiteY2" fmla="*/ 1315195 h 1501178"/>
              <a:gd name="connsiteX3" fmla="*/ 867348 w 2366436"/>
              <a:gd name="connsiteY3" fmla="*/ 1139348 h 1501178"/>
              <a:gd name="connsiteX4" fmla="*/ 902517 w 2366436"/>
              <a:gd name="connsiteY4" fmla="*/ 857994 h 1501178"/>
              <a:gd name="connsiteX5" fmla="*/ 0 w 2366436"/>
              <a:gd name="connsiteY5" fmla="*/ 0 h 1501178"/>
              <a:gd name="connsiteX6" fmla="*/ 2165520 w 2366436"/>
              <a:gd name="connsiteY6" fmla="*/ 414472 h 1501178"/>
              <a:gd name="connsiteX7" fmla="*/ 2362040 w 2366436"/>
              <a:gd name="connsiteY7" fmla="*/ 910748 h 1501178"/>
              <a:gd name="connsiteX8" fmla="*/ 2366436 w 2366436"/>
              <a:gd name="connsiteY8" fmla="*/ 1393983 h 1501178"/>
              <a:gd name="connsiteX9" fmla="*/ 2141015 w 2366436"/>
              <a:gd name="connsiteY9" fmla="*/ 1447079 h 1501178"/>
              <a:gd name="connsiteX10" fmla="*/ 1710192 w 2366436"/>
              <a:gd name="connsiteY10" fmla="*/ 1482248 h 1501178"/>
              <a:gd name="connsiteX11" fmla="*/ 1226615 w 2366436"/>
              <a:gd name="connsiteY11" fmla="*/ 1499833 h 1501178"/>
              <a:gd name="connsiteX12" fmla="*/ 918884 w 2366436"/>
              <a:gd name="connsiteY12" fmla="*/ 1447079 h 1501178"/>
              <a:gd name="connsiteX13" fmla="*/ 871745 w 2366436"/>
              <a:gd name="connsiteY13" fmla="*/ 1429152 h 1501178"/>
              <a:gd name="connsiteX0" fmla="*/ 43743 w 1538434"/>
              <a:gd name="connsiteY0" fmla="*/ 1184236 h 1256262"/>
              <a:gd name="connsiteX1" fmla="*/ 55713 w 1538434"/>
              <a:gd name="connsiteY1" fmla="*/ 1096655 h 1256262"/>
              <a:gd name="connsiteX2" fmla="*/ 2959 w 1538434"/>
              <a:gd name="connsiteY2" fmla="*/ 1070279 h 1256262"/>
              <a:gd name="connsiteX3" fmla="*/ 39346 w 1538434"/>
              <a:gd name="connsiteY3" fmla="*/ 894432 h 1256262"/>
              <a:gd name="connsiteX4" fmla="*/ 74515 w 1538434"/>
              <a:gd name="connsiteY4" fmla="*/ 613078 h 1256262"/>
              <a:gd name="connsiteX5" fmla="*/ 7267 w 1538434"/>
              <a:gd name="connsiteY5" fmla="*/ 0 h 1256262"/>
              <a:gd name="connsiteX6" fmla="*/ 1337518 w 1538434"/>
              <a:gd name="connsiteY6" fmla="*/ 169556 h 1256262"/>
              <a:gd name="connsiteX7" fmla="*/ 1534038 w 1538434"/>
              <a:gd name="connsiteY7" fmla="*/ 665832 h 1256262"/>
              <a:gd name="connsiteX8" fmla="*/ 1538434 w 1538434"/>
              <a:gd name="connsiteY8" fmla="*/ 1149067 h 1256262"/>
              <a:gd name="connsiteX9" fmla="*/ 1313013 w 1538434"/>
              <a:gd name="connsiteY9" fmla="*/ 1202163 h 1256262"/>
              <a:gd name="connsiteX10" fmla="*/ 882190 w 1538434"/>
              <a:gd name="connsiteY10" fmla="*/ 1237332 h 1256262"/>
              <a:gd name="connsiteX11" fmla="*/ 398613 w 1538434"/>
              <a:gd name="connsiteY11" fmla="*/ 1254917 h 1256262"/>
              <a:gd name="connsiteX12" fmla="*/ 90882 w 1538434"/>
              <a:gd name="connsiteY12" fmla="*/ 1202163 h 1256262"/>
              <a:gd name="connsiteX13" fmla="*/ 43743 w 1538434"/>
              <a:gd name="connsiteY13" fmla="*/ 1184236 h 1256262"/>
              <a:gd name="connsiteX0" fmla="*/ 43743 w 1538434"/>
              <a:gd name="connsiteY0" fmla="*/ 1184236 h 1256262"/>
              <a:gd name="connsiteX1" fmla="*/ 55713 w 1538434"/>
              <a:gd name="connsiteY1" fmla="*/ 1096655 h 1256262"/>
              <a:gd name="connsiteX2" fmla="*/ 2959 w 1538434"/>
              <a:gd name="connsiteY2" fmla="*/ 1070279 h 1256262"/>
              <a:gd name="connsiteX3" fmla="*/ 39346 w 1538434"/>
              <a:gd name="connsiteY3" fmla="*/ 894432 h 1256262"/>
              <a:gd name="connsiteX4" fmla="*/ 21761 w 1538434"/>
              <a:gd name="connsiteY4" fmla="*/ 613077 h 1256262"/>
              <a:gd name="connsiteX5" fmla="*/ 7267 w 1538434"/>
              <a:gd name="connsiteY5" fmla="*/ 0 h 1256262"/>
              <a:gd name="connsiteX6" fmla="*/ 1337518 w 1538434"/>
              <a:gd name="connsiteY6" fmla="*/ 169556 h 1256262"/>
              <a:gd name="connsiteX7" fmla="*/ 1534038 w 1538434"/>
              <a:gd name="connsiteY7" fmla="*/ 665832 h 1256262"/>
              <a:gd name="connsiteX8" fmla="*/ 1538434 w 1538434"/>
              <a:gd name="connsiteY8" fmla="*/ 1149067 h 1256262"/>
              <a:gd name="connsiteX9" fmla="*/ 1313013 w 1538434"/>
              <a:gd name="connsiteY9" fmla="*/ 1202163 h 1256262"/>
              <a:gd name="connsiteX10" fmla="*/ 882190 w 1538434"/>
              <a:gd name="connsiteY10" fmla="*/ 1237332 h 1256262"/>
              <a:gd name="connsiteX11" fmla="*/ 398613 w 1538434"/>
              <a:gd name="connsiteY11" fmla="*/ 1254917 h 1256262"/>
              <a:gd name="connsiteX12" fmla="*/ 90882 w 1538434"/>
              <a:gd name="connsiteY12" fmla="*/ 1202163 h 1256262"/>
              <a:gd name="connsiteX13" fmla="*/ 43743 w 1538434"/>
              <a:gd name="connsiteY13" fmla="*/ 1184236 h 1256262"/>
              <a:gd name="connsiteX0" fmla="*/ 43743 w 1538434"/>
              <a:gd name="connsiteY0" fmla="*/ 1184236 h 1256262"/>
              <a:gd name="connsiteX1" fmla="*/ 55713 w 1538434"/>
              <a:gd name="connsiteY1" fmla="*/ 1096655 h 1256262"/>
              <a:gd name="connsiteX2" fmla="*/ 2959 w 1538434"/>
              <a:gd name="connsiteY2" fmla="*/ 1070279 h 1256262"/>
              <a:gd name="connsiteX3" fmla="*/ 39346 w 1538434"/>
              <a:gd name="connsiteY3" fmla="*/ 894432 h 1256262"/>
              <a:gd name="connsiteX4" fmla="*/ 21761 w 1538434"/>
              <a:gd name="connsiteY4" fmla="*/ 613077 h 1256262"/>
              <a:gd name="connsiteX5" fmla="*/ 7267 w 1538434"/>
              <a:gd name="connsiteY5" fmla="*/ 0 h 1256262"/>
              <a:gd name="connsiteX6" fmla="*/ 1513364 w 1538434"/>
              <a:gd name="connsiteY6" fmla="*/ 56519 h 1256262"/>
              <a:gd name="connsiteX7" fmla="*/ 1534038 w 1538434"/>
              <a:gd name="connsiteY7" fmla="*/ 665832 h 1256262"/>
              <a:gd name="connsiteX8" fmla="*/ 1538434 w 1538434"/>
              <a:gd name="connsiteY8" fmla="*/ 1149067 h 1256262"/>
              <a:gd name="connsiteX9" fmla="*/ 1313013 w 1538434"/>
              <a:gd name="connsiteY9" fmla="*/ 1202163 h 1256262"/>
              <a:gd name="connsiteX10" fmla="*/ 882190 w 1538434"/>
              <a:gd name="connsiteY10" fmla="*/ 1237332 h 1256262"/>
              <a:gd name="connsiteX11" fmla="*/ 398613 w 1538434"/>
              <a:gd name="connsiteY11" fmla="*/ 1254917 h 1256262"/>
              <a:gd name="connsiteX12" fmla="*/ 90882 w 1538434"/>
              <a:gd name="connsiteY12" fmla="*/ 1202163 h 1256262"/>
              <a:gd name="connsiteX13" fmla="*/ 43743 w 1538434"/>
              <a:gd name="connsiteY13" fmla="*/ 1184236 h 1256262"/>
              <a:gd name="connsiteX0" fmla="*/ 43743 w 1538434"/>
              <a:gd name="connsiteY0" fmla="*/ 1184236 h 1256262"/>
              <a:gd name="connsiteX1" fmla="*/ 55713 w 1538434"/>
              <a:gd name="connsiteY1" fmla="*/ 1096655 h 1256262"/>
              <a:gd name="connsiteX2" fmla="*/ 2959 w 1538434"/>
              <a:gd name="connsiteY2" fmla="*/ 1070279 h 1256262"/>
              <a:gd name="connsiteX3" fmla="*/ 12969 w 1538434"/>
              <a:gd name="connsiteY3" fmla="*/ 932111 h 1256262"/>
              <a:gd name="connsiteX4" fmla="*/ 21761 w 1538434"/>
              <a:gd name="connsiteY4" fmla="*/ 613077 h 1256262"/>
              <a:gd name="connsiteX5" fmla="*/ 7267 w 1538434"/>
              <a:gd name="connsiteY5" fmla="*/ 0 h 1256262"/>
              <a:gd name="connsiteX6" fmla="*/ 1513364 w 1538434"/>
              <a:gd name="connsiteY6" fmla="*/ 56519 h 1256262"/>
              <a:gd name="connsiteX7" fmla="*/ 1534038 w 1538434"/>
              <a:gd name="connsiteY7" fmla="*/ 665832 h 1256262"/>
              <a:gd name="connsiteX8" fmla="*/ 1538434 w 1538434"/>
              <a:gd name="connsiteY8" fmla="*/ 1149067 h 1256262"/>
              <a:gd name="connsiteX9" fmla="*/ 1313013 w 1538434"/>
              <a:gd name="connsiteY9" fmla="*/ 1202163 h 1256262"/>
              <a:gd name="connsiteX10" fmla="*/ 882190 w 1538434"/>
              <a:gd name="connsiteY10" fmla="*/ 1237332 h 1256262"/>
              <a:gd name="connsiteX11" fmla="*/ 398613 w 1538434"/>
              <a:gd name="connsiteY11" fmla="*/ 1254917 h 1256262"/>
              <a:gd name="connsiteX12" fmla="*/ 90882 w 1538434"/>
              <a:gd name="connsiteY12" fmla="*/ 1202163 h 1256262"/>
              <a:gd name="connsiteX13" fmla="*/ 43743 w 1538434"/>
              <a:gd name="connsiteY13" fmla="*/ 1184236 h 1256262"/>
              <a:gd name="connsiteX0" fmla="*/ 43743 w 1538434"/>
              <a:gd name="connsiteY0" fmla="*/ 1127717 h 1199743"/>
              <a:gd name="connsiteX1" fmla="*/ 55713 w 1538434"/>
              <a:gd name="connsiteY1" fmla="*/ 1040136 h 1199743"/>
              <a:gd name="connsiteX2" fmla="*/ 2959 w 1538434"/>
              <a:gd name="connsiteY2" fmla="*/ 1013760 h 1199743"/>
              <a:gd name="connsiteX3" fmla="*/ 12969 w 1538434"/>
              <a:gd name="connsiteY3" fmla="*/ 875592 h 1199743"/>
              <a:gd name="connsiteX4" fmla="*/ 21761 w 1538434"/>
              <a:gd name="connsiteY4" fmla="*/ 556558 h 1199743"/>
              <a:gd name="connsiteX5" fmla="*/ 24852 w 1538434"/>
              <a:gd name="connsiteY5" fmla="*/ 18839 h 1199743"/>
              <a:gd name="connsiteX6" fmla="*/ 1513364 w 1538434"/>
              <a:gd name="connsiteY6" fmla="*/ 0 h 1199743"/>
              <a:gd name="connsiteX7" fmla="*/ 1534038 w 1538434"/>
              <a:gd name="connsiteY7" fmla="*/ 609313 h 1199743"/>
              <a:gd name="connsiteX8" fmla="*/ 1538434 w 1538434"/>
              <a:gd name="connsiteY8" fmla="*/ 1092548 h 1199743"/>
              <a:gd name="connsiteX9" fmla="*/ 1313013 w 1538434"/>
              <a:gd name="connsiteY9" fmla="*/ 1145644 h 1199743"/>
              <a:gd name="connsiteX10" fmla="*/ 882190 w 1538434"/>
              <a:gd name="connsiteY10" fmla="*/ 1180813 h 1199743"/>
              <a:gd name="connsiteX11" fmla="*/ 398613 w 1538434"/>
              <a:gd name="connsiteY11" fmla="*/ 1198398 h 1199743"/>
              <a:gd name="connsiteX12" fmla="*/ 90882 w 1538434"/>
              <a:gd name="connsiteY12" fmla="*/ 1145644 h 1199743"/>
              <a:gd name="connsiteX13" fmla="*/ 43743 w 1538434"/>
              <a:gd name="connsiteY13" fmla="*/ 1127717 h 1199743"/>
              <a:gd name="connsiteX0" fmla="*/ 43743 w 1538434"/>
              <a:gd name="connsiteY0" fmla="*/ 1127717 h 1199743"/>
              <a:gd name="connsiteX1" fmla="*/ 55713 w 1538434"/>
              <a:gd name="connsiteY1" fmla="*/ 1040136 h 1199743"/>
              <a:gd name="connsiteX2" fmla="*/ 2959 w 1538434"/>
              <a:gd name="connsiteY2" fmla="*/ 1013760 h 1199743"/>
              <a:gd name="connsiteX3" fmla="*/ 12969 w 1538434"/>
              <a:gd name="connsiteY3" fmla="*/ 875592 h 1199743"/>
              <a:gd name="connsiteX4" fmla="*/ 21761 w 1538434"/>
              <a:gd name="connsiteY4" fmla="*/ 556558 h 1199743"/>
              <a:gd name="connsiteX5" fmla="*/ 24852 w 1538434"/>
              <a:gd name="connsiteY5" fmla="*/ 18839 h 1199743"/>
              <a:gd name="connsiteX6" fmla="*/ 1513364 w 1538434"/>
              <a:gd name="connsiteY6" fmla="*/ 0 h 1199743"/>
              <a:gd name="connsiteX7" fmla="*/ 1534038 w 1538434"/>
              <a:gd name="connsiteY7" fmla="*/ 609313 h 1199743"/>
              <a:gd name="connsiteX8" fmla="*/ 1538434 w 1538434"/>
              <a:gd name="connsiteY8" fmla="*/ 1073709 h 1199743"/>
              <a:gd name="connsiteX9" fmla="*/ 1313013 w 1538434"/>
              <a:gd name="connsiteY9" fmla="*/ 1145644 h 1199743"/>
              <a:gd name="connsiteX10" fmla="*/ 882190 w 1538434"/>
              <a:gd name="connsiteY10" fmla="*/ 1180813 h 1199743"/>
              <a:gd name="connsiteX11" fmla="*/ 398613 w 1538434"/>
              <a:gd name="connsiteY11" fmla="*/ 1198398 h 1199743"/>
              <a:gd name="connsiteX12" fmla="*/ 90882 w 1538434"/>
              <a:gd name="connsiteY12" fmla="*/ 1145644 h 1199743"/>
              <a:gd name="connsiteX13" fmla="*/ 43743 w 1538434"/>
              <a:gd name="connsiteY13" fmla="*/ 1127717 h 1199743"/>
              <a:gd name="connsiteX0" fmla="*/ 43743 w 1538434"/>
              <a:gd name="connsiteY0" fmla="*/ 1108878 h 1180904"/>
              <a:gd name="connsiteX1" fmla="*/ 55713 w 1538434"/>
              <a:gd name="connsiteY1" fmla="*/ 1021297 h 1180904"/>
              <a:gd name="connsiteX2" fmla="*/ 2959 w 1538434"/>
              <a:gd name="connsiteY2" fmla="*/ 994921 h 1180904"/>
              <a:gd name="connsiteX3" fmla="*/ 12969 w 1538434"/>
              <a:gd name="connsiteY3" fmla="*/ 856753 h 1180904"/>
              <a:gd name="connsiteX4" fmla="*/ 21761 w 1538434"/>
              <a:gd name="connsiteY4" fmla="*/ 537719 h 1180904"/>
              <a:gd name="connsiteX5" fmla="*/ 24852 w 1538434"/>
              <a:gd name="connsiteY5" fmla="*/ 0 h 1180904"/>
              <a:gd name="connsiteX6" fmla="*/ 1486987 w 1538434"/>
              <a:gd name="connsiteY6" fmla="*/ 37678 h 1180904"/>
              <a:gd name="connsiteX7" fmla="*/ 1534038 w 1538434"/>
              <a:gd name="connsiteY7" fmla="*/ 590474 h 1180904"/>
              <a:gd name="connsiteX8" fmla="*/ 1538434 w 1538434"/>
              <a:gd name="connsiteY8" fmla="*/ 1054870 h 1180904"/>
              <a:gd name="connsiteX9" fmla="*/ 1313013 w 1538434"/>
              <a:gd name="connsiteY9" fmla="*/ 1126805 h 1180904"/>
              <a:gd name="connsiteX10" fmla="*/ 882190 w 1538434"/>
              <a:gd name="connsiteY10" fmla="*/ 1161974 h 1180904"/>
              <a:gd name="connsiteX11" fmla="*/ 398613 w 1538434"/>
              <a:gd name="connsiteY11" fmla="*/ 1179559 h 1180904"/>
              <a:gd name="connsiteX12" fmla="*/ 90882 w 1538434"/>
              <a:gd name="connsiteY12" fmla="*/ 1126805 h 1180904"/>
              <a:gd name="connsiteX13" fmla="*/ 43743 w 1538434"/>
              <a:gd name="connsiteY13" fmla="*/ 1108878 h 1180904"/>
              <a:gd name="connsiteX0" fmla="*/ 43743 w 1534132"/>
              <a:gd name="connsiteY0" fmla="*/ 1108878 h 1180904"/>
              <a:gd name="connsiteX1" fmla="*/ 55713 w 1534132"/>
              <a:gd name="connsiteY1" fmla="*/ 1021297 h 1180904"/>
              <a:gd name="connsiteX2" fmla="*/ 2959 w 1534132"/>
              <a:gd name="connsiteY2" fmla="*/ 994921 h 1180904"/>
              <a:gd name="connsiteX3" fmla="*/ 12969 w 1534132"/>
              <a:gd name="connsiteY3" fmla="*/ 856753 h 1180904"/>
              <a:gd name="connsiteX4" fmla="*/ 21761 w 1534132"/>
              <a:gd name="connsiteY4" fmla="*/ 537719 h 1180904"/>
              <a:gd name="connsiteX5" fmla="*/ 24852 w 1534132"/>
              <a:gd name="connsiteY5" fmla="*/ 0 h 1180904"/>
              <a:gd name="connsiteX6" fmla="*/ 1486987 w 1534132"/>
              <a:gd name="connsiteY6" fmla="*/ 37678 h 1180904"/>
              <a:gd name="connsiteX7" fmla="*/ 1534038 w 1534132"/>
              <a:gd name="connsiteY7" fmla="*/ 590474 h 1180904"/>
              <a:gd name="connsiteX8" fmla="*/ 1520850 w 1534132"/>
              <a:gd name="connsiteY8" fmla="*/ 1036028 h 1180904"/>
              <a:gd name="connsiteX9" fmla="*/ 1313013 w 1534132"/>
              <a:gd name="connsiteY9" fmla="*/ 1126805 h 1180904"/>
              <a:gd name="connsiteX10" fmla="*/ 882190 w 1534132"/>
              <a:gd name="connsiteY10" fmla="*/ 1161974 h 1180904"/>
              <a:gd name="connsiteX11" fmla="*/ 398613 w 1534132"/>
              <a:gd name="connsiteY11" fmla="*/ 1179559 h 1180904"/>
              <a:gd name="connsiteX12" fmla="*/ 90882 w 1534132"/>
              <a:gd name="connsiteY12" fmla="*/ 1126805 h 1180904"/>
              <a:gd name="connsiteX13" fmla="*/ 43743 w 1534132"/>
              <a:gd name="connsiteY13" fmla="*/ 1108878 h 1180904"/>
              <a:gd name="connsiteX0" fmla="*/ 43743 w 1534677"/>
              <a:gd name="connsiteY0" fmla="*/ 1108878 h 1180904"/>
              <a:gd name="connsiteX1" fmla="*/ 55713 w 1534677"/>
              <a:gd name="connsiteY1" fmla="*/ 1021297 h 1180904"/>
              <a:gd name="connsiteX2" fmla="*/ 2959 w 1534677"/>
              <a:gd name="connsiteY2" fmla="*/ 994921 h 1180904"/>
              <a:gd name="connsiteX3" fmla="*/ 12969 w 1534677"/>
              <a:gd name="connsiteY3" fmla="*/ 856753 h 1180904"/>
              <a:gd name="connsiteX4" fmla="*/ 21761 w 1534677"/>
              <a:gd name="connsiteY4" fmla="*/ 537719 h 1180904"/>
              <a:gd name="connsiteX5" fmla="*/ 24852 w 1534677"/>
              <a:gd name="connsiteY5" fmla="*/ 0 h 1180904"/>
              <a:gd name="connsiteX6" fmla="*/ 1486987 w 1534677"/>
              <a:gd name="connsiteY6" fmla="*/ 37678 h 1180904"/>
              <a:gd name="connsiteX7" fmla="*/ 1534038 w 1534677"/>
              <a:gd name="connsiteY7" fmla="*/ 590474 h 1180904"/>
              <a:gd name="connsiteX8" fmla="*/ 1503512 w 1534677"/>
              <a:gd name="connsiteY8" fmla="*/ 785271 h 1180904"/>
              <a:gd name="connsiteX9" fmla="*/ 1520850 w 1534677"/>
              <a:gd name="connsiteY9" fmla="*/ 1036028 h 1180904"/>
              <a:gd name="connsiteX10" fmla="*/ 1313013 w 1534677"/>
              <a:gd name="connsiteY10" fmla="*/ 1126805 h 1180904"/>
              <a:gd name="connsiteX11" fmla="*/ 882190 w 1534677"/>
              <a:gd name="connsiteY11" fmla="*/ 1161974 h 1180904"/>
              <a:gd name="connsiteX12" fmla="*/ 398613 w 1534677"/>
              <a:gd name="connsiteY12" fmla="*/ 1179559 h 1180904"/>
              <a:gd name="connsiteX13" fmla="*/ 90882 w 1534677"/>
              <a:gd name="connsiteY13" fmla="*/ 1126805 h 1180904"/>
              <a:gd name="connsiteX14" fmla="*/ 43743 w 1534677"/>
              <a:gd name="connsiteY14" fmla="*/ 1108878 h 1180904"/>
              <a:gd name="connsiteX0" fmla="*/ 43743 w 1532469"/>
              <a:gd name="connsiteY0" fmla="*/ 1108878 h 1180904"/>
              <a:gd name="connsiteX1" fmla="*/ 55713 w 1532469"/>
              <a:gd name="connsiteY1" fmla="*/ 1021297 h 1180904"/>
              <a:gd name="connsiteX2" fmla="*/ 2959 w 1532469"/>
              <a:gd name="connsiteY2" fmla="*/ 994921 h 1180904"/>
              <a:gd name="connsiteX3" fmla="*/ 12969 w 1532469"/>
              <a:gd name="connsiteY3" fmla="*/ 856753 h 1180904"/>
              <a:gd name="connsiteX4" fmla="*/ 21761 w 1532469"/>
              <a:gd name="connsiteY4" fmla="*/ 537719 h 1180904"/>
              <a:gd name="connsiteX5" fmla="*/ 24852 w 1532469"/>
              <a:gd name="connsiteY5" fmla="*/ 0 h 1180904"/>
              <a:gd name="connsiteX6" fmla="*/ 1486987 w 1532469"/>
              <a:gd name="connsiteY6" fmla="*/ 37678 h 1180904"/>
              <a:gd name="connsiteX7" fmla="*/ 1498869 w 1532469"/>
              <a:gd name="connsiteY7" fmla="*/ 571634 h 1180904"/>
              <a:gd name="connsiteX8" fmla="*/ 1503512 w 1532469"/>
              <a:gd name="connsiteY8" fmla="*/ 785271 h 1180904"/>
              <a:gd name="connsiteX9" fmla="*/ 1520850 w 1532469"/>
              <a:gd name="connsiteY9" fmla="*/ 1036028 h 1180904"/>
              <a:gd name="connsiteX10" fmla="*/ 1313013 w 1532469"/>
              <a:gd name="connsiteY10" fmla="*/ 1126805 h 1180904"/>
              <a:gd name="connsiteX11" fmla="*/ 882190 w 1532469"/>
              <a:gd name="connsiteY11" fmla="*/ 1161974 h 1180904"/>
              <a:gd name="connsiteX12" fmla="*/ 398613 w 1532469"/>
              <a:gd name="connsiteY12" fmla="*/ 1179559 h 1180904"/>
              <a:gd name="connsiteX13" fmla="*/ 90882 w 1532469"/>
              <a:gd name="connsiteY13" fmla="*/ 1126805 h 1180904"/>
              <a:gd name="connsiteX14" fmla="*/ 43743 w 1532469"/>
              <a:gd name="connsiteY14" fmla="*/ 1108878 h 1180904"/>
              <a:gd name="connsiteX0" fmla="*/ 43743 w 1504554"/>
              <a:gd name="connsiteY0" fmla="*/ 1108878 h 1180904"/>
              <a:gd name="connsiteX1" fmla="*/ 55713 w 1504554"/>
              <a:gd name="connsiteY1" fmla="*/ 1021297 h 1180904"/>
              <a:gd name="connsiteX2" fmla="*/ 2959 w 1504554"/>
              <a:gd name="connsiteY2" fmla="*/ 994921 h 1180904"/>
              <a:gd name="connsiteX3" fmla="*/ 12969 w 1504554"/>
              <a:gd name="connsiteY3" fmla="*/ 856753 h 1180904"/>
              <a:gd name="connsiteX4" fmla="*/ 21761 w 1504554"/>
              <a:gd name="connsiteY4" fmla="*/ 537719 h 1180904"/>
              <a:gd name="connsiteX5" fmla="*/ 24852 w 1504554"/>
              <a:gd name="connsiteY5" fmla="*/ 0 h 1180904"/>
              <a:gd name="connsiteX6" fmla="*/ 1486987 w 1504554"/>
              <a:gd name="connsiteY6" fmla="*/ 37678 h 1180904"/>
              <a:gd name="connsiteX7" fmla="*/ 1498869 w 1504554"/>
              <a:gd name="connsiteY7" fmla="*/ 571634 h 1180904"/>
              <a:gd name="connsiteX8" fmla="*/ 1503512 w 1504554"/>
              <a:gd name="connsiteY8" fmla="*/ 785271 h 1180904"/>
              <a:gd name="connsiteX9" fmla="*/ 1468096 w 1504554"/>
              <a:gd name="connsiteY9" fmla="*/ 979509 h 1180904"/>
              <a:gd name="connsiteX10" fmla="*/ 1313013 w 1504554"/>
              <a:gd name="connsiteY10" fmla="*/ 1126805 h 1180904"/>
              <a:gd name="connsiteX11" fmla="*/ 882190 w 1504554"/>
              <a:gd name="connsiteY11" fmla="*/ 1161974 h 1180904"/>
              <a:gd name="connsiteX12" fmla="*/ 398613 w 1504554"/>
              <a:gd name="connsiteY12" fmla="*/ 1179559 h 1180904"/>
              <a:gd name="connsiteX13" fmla="*/ 90882 w 1504554"/>
              <a:gd name="connsiteY13" fmla="*/ 1126805 h 1180904"/>
              <a:gd name="connsiteX14" fmla="*/ 43743 w 1504554"/>
              <a:gd name="connsiteY14" fmla="*/ 1108878 h 1180904"/>
              <a:gd name="connsiteX0" fmla="*/ 43743 w 1525152"/>
              <a:gd name="connsiteY0" fmla="*/ 1108878 h 1459387"/>
              <a:gd name="connsiteX1" fmla="*/ 55713 w 1525152"/>
              <a:gd name="connsiteY1" fmla="*/ 1021297 h 1459387"/>
              <a:gd name="connsiteX2" fmla="*/ 2959 w 1525152"/>
              <a:gd name="connsiteY2" fmla="*/ 994921 h 1459387"/>
              <a:gd name="connsiteX3" fmla="*/ 12969 w 1525152"/>
              <a:gd name="connsiteY3" fmla="*/ 856753 h 1459387"/>
              <a:gd name="connsiteX4" fmla="*/ 21761 w 1525152"/>
              <a:gd name="connsiteY4" fmla="*/ 537719 h 1459387"/>
              <a:gd name="connsiteX5" fmla="*/ 24852 w 1525152"/>
              <a:gd name="connsiteY5" fmla="*/ 0 h 1459387"/>
              <a:gd name="connsiteX6" fmla="*/ 1486987 w 1525152"/>
              <a:gd name="connsiteY6" fmla="*/ 37678 h 1459387"/>
              <a:gd name="connsiteX7" fmla="*/ 1498869 w 1525152"/>
              <a:gd name="connsiteY7" fmla="*/ 571634 h 1459387"/>
              <a:gd name="connsiteX8" fmla="*/ 1503512 w 1525152"/>
              <a:gd name="connsiteY8" fmla="*/ 785271 h 1459387"/>
              <a:gd name="connsiteX9" fmla="*/ 1512057 w 1525152"/>
              <a:gd name="connsiteY9" fmla="*/ 1450501 h 1459387"/>
              <a:gd name="connsiteX10" fmla="*/ 1313013 w 1525152"/>
              <a:gd name="connsiteY10" fmla="*/ 1126805 h 1459387"/>
              <a:gd name="connsiteX11" fmla="*/ 882190 w 1525152"/>
              <a:gd name="connsiteY11" fmla="*/ 1161974 h 1459387"/>
              <a:gd name="connsiteX12" fmla="*/ 398613 w 1525152"/>
              <a:gd name="connsiteY12" fmla="*/ 1179559 h 1459387"/>
              <a:gd name="connsiteX13" fmla="*/ 90882 w 1525152"/>
              <a:gd name="connsiteY13" fmla="*/ 1126805 h 1459387"/>
              <a:gd name="connsiteX14" fmla="*/ 43743 w 1525152"/>
              <a:gd name="connsiteY14" fmla="*/ 1108878 h 1459387"/>
              <a:gd name="connsiteX0" fmla="*/ 43743 w 1525152"/>
              <a:gd name="connsiteY0" fmla="*/ 1108878 h 1462194"/>
              <a:gd name="connsiteX1" fmla="*/ 55713 w 1525152"/>
              <a:gd name="connsiteY1" fmla="*/ 1021297 h 1462194"/>
              <a:gd name="connsiteX2" fmla="*/ 2959 w 1525152"/>
              <a:gd name="connsiteY2" fmla="*/ 994921 h 1462194"/>
              <a:gd name="connsiteX3" fmla="*/ 12969 w 1525152"/>
              <a:gd name="connsiteY3" fmla="*/ 856753 h 1462194"/>
              <a:gd name="connsiteX4" fmla="*/ 21761 w 1525152"/>
              <a:gd name="connsiteY4" fmla="*/ 537719 h 1462194"/>
              <a:gd name="connsiteX5" fmla="*/ 24852 w 1525152"/>
              <a:gd name="connsiteY5" fmla="*/ 0 h 1462194"/>
              <a:gd name="connsiteX6" fmla="*/ 1486987 w 1525152"/>
              <a:gd name="connsiteY6" fmla="*/ 37678 h 1462194"/>
              <a:gd name="connsiteX7" fmla="*/ 1498869 w 1525152"/>
              <a:gd name="connsiteY7" fmla="*/ 571634 h 1462194"/>
              <a:gd name="connsiteX8" fmla="*/ 1503512 w 1525152"/>
              <a:gd name="connsiteY8" fmla="*/ 785271 h 1462194"/>
              <a:gd name="connsiteX9" fmla="*/ 1512057 w 1525152"/>
              <a:gd name="connsiteY9" fmla="*/ 1450501 h 1462194"/>
              <a:gd name="connsiteX10" fmla="*/ 1295429 w 1525152"/>
              <a:gd name="connsiteY10" fmla="*/ 1239843 h 1462194"/>
              <a:gd name="connsiteX11" fmla="*/ 882190 w 1525152"/>
              <a:gd name="connsiteY11" fmla="*/ 1161974 h 1462194"/>
              <a:gd name="connsiteX12" fmla="*/ 398613 w 1525152"/>
              <a:gd name="connsiteY12" fmla="*/ 1179559 h 1462194"/>
              <a:gd name="connsiteX13" fmla="*/ 90882 w 1525152"/>
              <a:gd name="connsiteY13" fmla="*/ 1126805 h 1462194"/>
              <a:gd name="connsiteX14" fmla="*/ 43743 w 1525152"/>
              <a:gd name="connsiteY14" fmla="*/ 1108878 h 1462194"/>
              <a:gd name="connsiteX0" fmla="*/ 43743 w 1525152"/>
              <a:gd name="connsiteY0" fmla="*/ 1108878 h 1462194"/>
              <a:gd name="connsiteX1" fmla="*/ 55713 w 1525152"/>
              <a:gd name="connsiteY1" fmla="*/ 1021297 h 1462194"/>
              <a:gd name="connsiteX2" fmla="*/ 2959 w 1525152"/>
              <a:gd name="connsiteY2" fmla="*/ 994921 h 1462194"/>
              <a:gd name="connsiteX3" fmla="*/ 12969 w 1525152"/>
              <a:gd name="connsiteY3" fmla="*/ 856753 h 1462194"/>
              <a:gd name="connsiteX4" fmla="*/ 21761 w 1525152"/>
              <a:gd name="connsiteY4" fmla="*/ 537719 h 1462194"/>
              <a:gd name="connsiteX5" fmla="*/ 24852 w 1525152"/>
              <a:gd name="connsiteY5" fmla="*/ 0 h 1462194"/>
              <a:gd name="connsiteX6" fmla="*/ 1486987 w 1525152"/>
              <a:gd name="connsiteY6" fmla="*/ 37678 h 1462194"/>
              <a:gd name="connsiteX7" fmla="*/ 1498869 w 1525152"/>
              <a:gd name="connsiteY7" fmla="*/ 571634 h 1462194"/>
              <a:gd name="connsiteX8" fmla="*/ 1503512 w 1525152"/>
              <a:gd name="connsiteY8" fmla="*/ 785271 h 1462194"/>
              <a:gd name="connsiteX9" fmla="*/ 1512057 w 1525152"/>
              <a:gd name="connsiteY9" fmla="*/ 1450501 h 1462194"/>
              <a:gd name="connsiteX10" fmla="*/ 1295429 w 1525152"/>
              <a:gd name="connsiteY10" fmla="*/ 1239843 h 1462194"/>
              <a:gd name="connsiteX11" fmla="*/ 882190 w 1525152"/>
              <a:gd name="connsiteY11" fmla="*/ 1256173 h 1462194"/>
              <a:gd name="connsiteX12" fmla="*/ 398613 w 1525152"/>
              <a:gd name="connsiteY12" fmla="*/ 1179559 h 1462194"/>
              <a:gd name="connsiteX13" fmla="*/ 90882 w 1525152"/>
              <a:gd name="connsiteY13" fmla="*/ 1126805 h 1462194"/>
              <a:gd name="connsiteX14" fmla="*/ 43743 w 1525152"/>
              <a:gd name="connsiteY14" fmla="*/ 1108878 h 1462194"/>
              <a:gd name="connsiteX0" fmla="*/ 43743 w 1525152"/>
              <a:gd name="connsiteY0" fmla="*/ 1108878 h 1462194"/>
              <a:gd name="connsiteX1" fmla="*/ 55713 w 1525152"/>
              <a:gd name="connsiteY1" fmla="*/ 1021297 h 1462194"/>
              <a:gd name="connsiteX2" fmla="*/ 2959 w 1525152"/>
              <a:gd name="connsiteY2" fmla="*/ 994921 h 1462194"/>
              <a:gd name="connsiteX3" fmla="*/ 12969 w 1525152"/>
              <a:gd name="connsiteY3" fmla="*/ 856753 h 1462194"/>
              <a:gd name="connsiteX4" fmla="*/ 21761 w 1525152"/>
              <a:gd name="connsiteY4" fmla="*/ 537719 h 1462194"/>
              <a:gd name="connsiteX5" fmla="*/ 24852 w 1525152"/>
              <a:gd name="connsiteY5" fmla="*/ 0 h 1462194"/>
              <a:gd name="connsiteX6" fmla="*/ 1486987 w 1525152"/>
              <a:gd name="connsiteY6" fmla="*/ 37678 h 1462194"/>
              <a:gd name="connsiteX7" fmla="*/ 1498869 w 1525152"/>
              <a:gd name="connsiteY7" fmla="*/ 571634 h 1462194"/>
              <a:gd name="connsiteX8" fmla="*/ 1503512 w 1525152"/>
              <a:gd name="connsiteY8" fmla="*/ 785271 h 1462194"/>
              <a:gd name="connsiteX9" fmla="*/ 1512057 w 1525152"/>
              <a:gd name="connsiteY9" fmla="*/ 1450501 h 1462194"/>
              <a:gd name="connsiteX10" fmla="*/ 1295429 w 1525152"/>
              <a:gd name="connsiteY10" fmla="*/ 1239843 h 1462194"/>
              <a:gd name="connsiteX11" fmla="*/ 882190 w 1525152"/>
              <a:gd name="connsiteY11" fmla="*/ 1256173 h 1462194"/>
              <a:gd name="connsiteX12" fmla="*/ 381029 w 1525152"/>
              <a:gd name="connsiteY12" fmla="*/ 1330276 h 1462194"/>
              <a:gd name="connsiteX13" fmla="*/ 90882 w 1525152"/>
              <a:gd name="connsiteY13" fmla="*/ 1126805 h 1462194"/>
              <a:gd name="connsiteX14" fmla="*/ 43743 w 1525152"/>
              <a:gd name="connsiteY14" fmla="*/ 1108878 h 1462194"/>
              <a:gd name="connsiteX0" fmla="*/ 43743 w 1525152"/>
              <a:gd name="connsiteY0" fmla="*/ 1108878 h 1462194"/>
              <a:gd name="connsiteX1" fmla="*/ 55713 w 1525152"/>
              <a:gd name="connsiteY1" fmla="*/ 1021297 h 1462194"/>
              <a:gd name="connsiteX2" fmla="*/ 2959 w 1525152"/>
              <a:gd name="connsiteY2" fmla="*/ 994921 h 1462194"/>
              <a:gd name="connsiteX3" fmla="*/ 12969 w 1525152"/>
              <a:gd name="connsiteY3" fmla="*/ 856753 h 1462194"/>
              <a:gd name="connsiteX4" fmla="*/ 21761 w 1525152"/>
              <a:gd name="connsiteY4" fmla="*/ 537719 h 1462194"/>
              <a:gd name="connsiteX5" fmla="*/ 24852 w 1525152"/>
              <a:gd name="connsiteY5" fmla="*/ 0 h 1462194"/>
              <a:gd name="connsiteX6" fmla="*/ 1504571 w 1525152"/>
              <a:gd name="connsiteY6" fmla="*/ 188397 h 1462194"/>
              <a:gd name="connsiteX7" fmla="*/ 1498869 w 1525152"/>
              <a:gd name="connsiteY7" fmla="*/ 571634 h 1462194"/>
              <a:gd name="connsiteX8" fmla="*/ 1503512 w 1525152"/>
              <a:gd name="connsiteY8" fmla="*/ 785271 h 1462194"/>
              <a:gd name="connsiteX9" fmla="*/ 1512057 w 1525152"/>
              <a:gd name="connsiteY9" fmla="*/ 1450501 h 1462194"/>
              <a:gd name="connsiteX10" fmla="*/ 1295429 w 1525152"/>
              <a:gd name="connsiteY10" fmla="*/ 1239843 h 1462194"/>
              <a:gd name="connsiteX11" fmla="*/ 882190 w 1525152"/>
              <a:gd name="connsiteY11" fmla="*/ 1256173 h 1462194"/>
              <a:gd name="connsiteX12" fmla="*/ 381029 w 1525152"/>
              <a:gd name="connsiteY12" fmla="*/ 1330276 h 1462194"/>
              <a:gd name="connsiteX13" fmla="*/ 90882 w 1525152"/>
              <a:gd name="connsiteY13" fmla="*/ 1126805 h 1462194"/>
              <a:gd name="connsiteX14" fmla="*/ 43743 w 1525152"/>
              <a:gd name="connsiteY14" fmla="*/ 1108878 h 1462194"/>
              <a:gd name="connsiteX0" fmla="*/ 43743 w 1525152"/>
              <a:gd name="connsiteY0" fmla="*/ 1108878 h 1462194"/>
              <a:gd name="connsiteX1" fmla="*/ 55713 w 1525152"/>
              <a:gd name="connsiteY1" fmla="*/ 1021297 h 1462194"/>
              <a:gd name="connsiteX2" fmla="*/ 2959 w 1525152"/>
              <a:gd name="connsiteY2" fmla="*/ 994921 h 1462194"/>
              <a:gd name="connsiteX3" fmla="*/ 12969 w 1525152"/>
              <a:gd name="connsiteY3" fmla="*/ 856753 h 1462194"/>
              <a:gd name="connsiteX4" fmla="*/ 21761 w 1525152"/>
              <a:gd name="connsiteY4" fmla="*/ 537719 h 1462194"/>
              <a:gd name="connsiteX5" fmla="*/ 24852 w 1525152"/>
              <a:gd name="connsiteY5" fmla="*/ 0 h 1462194"/>
              <a:gd name="connsiteX6" fmla="*/ 1504571 w 1525152"/>
              <a:gd name="connsiteY6" fmla="*/ 188397 h 1462194"/>
              <a:gd name="connsiteX7" fmla="*/ 1498869 w 1525152"/>
              <a:gd name="connsiteY7" fmla="*/ 571634 h 1462194"/>
              <a:gd name="connsiteX8" fmla="*/ 1503512 w 1525152"/>
              <a:gd name="connsiteY8" fmla="*/ 785271 h 1462194"/>
              <a:gd name="connsiteX9" fmla="*/ 1512057 w 1525152"/>
              <a:gd name="connsiteY9" fmla="*/ 1450501 h 1462194"/>
              <a:gd name="connsiteX10" fmla="*/ 1295429 w 1525152"/>
              <a:gd name="connsiteY10" fmla="*/ 1239843 h 1462194"/>
              <a:gd name="connsiteX11" fmla="*/ 882190 w 1525152"/>
              <a:gd name="connsiteY11" fmla="*/ 1256173 h 1462194"/>
              <a:gd name="connsiteX12" fmla="*/ 381029 w 1525152"/>
              <a:gd name="connsiteY12" fmla="*/ 1330276 h 1462194"/>
              <a:gd name="connsiteX13" fmla="*/ 90882 w 1525152"/>
              <a:gd name="connsiteY13" fmla="*/ 1126805 h 1462194"/>
              <a:gd name="connsiteX14" fmla="*/ 43743 w 1525152"/>
              <a:gd name="connsiteY14" fmla="*/ 1108878 h 1462194"/>
              <a:gd name="connsiteX0" fmla="*/ 43743 w 1525152"/>
              <a:gd name="connsiteY0" fmla="*/ 1014678 h 1367994"/>
              <a:gd name="connsiteX1" fmla="*/ 55713 w 1525152"/>
              <a:gd name="connsiteY1" fmla="*/ 927097 h 1367994"/>
              <a:gd name="connsiteX2" fmla="*/ 2959 w 1525152"/>
              <a:gd name="connsiteY2" fmla="*/ 900721 h 1367994"/>
              <a:gd name="connsiteX3" fmla="*/ 12969 w 1525152"/>
              <a:gd name="connsiteY3" fmla="*/ 762553 h 1367994"/>
              <a:gd name="connsiteX4" fmla="*/ 21761 w 1525152"/>
              <a:gd name="connsiteY4" fmla="*/ 443519 h 1367994"/>
              <a:gd name="connsiteX5" fmla="*/ 51229 w 1525152"/>
              <a:gd name="connsiteY5" fmla="*/ 0 h 1367994"/>
              <a:gd name="connsiteX6" fmla="*/ 1504571 w 1525152"/>
              <a:gd name="connsiteY6" fmla="*/ 94197 h 1367994"/>
              <a:gd name="connsiteX7" fmla="*/ 1498869 w 1525152"/>
              <a:gd name="connsiteY7" fmla="*/ 477434 h 1367994"/>
              <a:gd name="connsiteX8" fmla="*/ 1503512 w 1525152"/>
              <a:gd name="connsiteY8" fmla="*/ 691071 h 1367994"/>
              <a:gd name="connsiteX9" fmla="*/ 1512057 w 1525152"/>
              <a:gd name="connsiteY9" fmla="*/ 1356301 h 1367994"/>
              <a:gd name="connsiteX10" fmla="*/ 1295429 w 1525152"/>
              <a:gd name="connsiteY10" fmla="*/ 1145643 h 1367994"/>
              <a:gd name="connsiteX11" fmla="*/ 882190 w 1525152"/>
              <a:gd name="connsiteY11" fmla="*/ 1161973 h 1367994"/>
              <a:gd name="connsiteX12" fmla="*/ 381029 w 1525152"/>
              <a:gd name="connsiteY12" fmla="*/ 1236076 h 1367994"/>
              <a:gd name="connsiteX13" fmla="*/ 90882 w 1525152"/>
              <a:gd name="connsiteY13" fmla="*/ 1032605 h 1367994"/>
              <a:gd name="connsiteX14" fmla="*/ 43743 w 1525152"/>
              <a:gd name="connsiteY14" fmla="*/ 1014678 h 1367994"/>
              <a:gd name="connsiteX0" fmla="*/ 43743 w 1525152"/>
              <a:gd name="connsiteY0" fmla="*/ 1014678 h 1367992"/>
              <a:gd name="connsiteX1" fmla="*/ 55713 w 1525152"/>
              <a:gd name="connsiteY1" fmla="*/ 927097 h 1367992"/>
              <a:gd name="connsiteX2" fmla="*/ 2959 w 1525152"/>
              <a:gd name="connsiteY2" fmla="*/ 900721 h 1367992"/>
              <a:gd name="connsiteX3" fmla="*/ 12969 w 1525152"/>
              <a:gd name="connsiteY3" fmla="*/ 762553 h 1367992"/>
              <a:gd name="connsiteX4" fmla="*/ 21761 w 1525152"/>
              <a:gd name="connsiteY4" fmla="*/ 443519 h 1367992"/>
              <a:gd name="connsiteX5" fmla="*/ 51229 w 1525152"/>
              <a:gd name="connsiteY5" fmla="*/ 0 h 1367992"/>
              <a:gd name="connsiteX6" fmla="*/ 1504571 w 1525152"/>
              <a:gd name="connsiteY6" fmla="*/ 94197 h 1367992"/>
              <a:gd name="connsiteX7" fmla="*/ 1523332 w 1525152"/>
              <a:gd name="connsiteY7" fmla="*/ 450548 h 1367992"/>
              <a:gd name="connsiteX8" fmla="*/ 1503512 w 1525152"/>
              <a:gd name="connsiteY8" fmla="*/ 691071 h 1367992"/>
              <a:gd name="connsiteX9" fmla="*/ 1512057 w 1525152"/>
              <a:gd name="connsiteY9" fmla="*/ 1356301 h 1367992"/>
              <a:gd name="connsiteX10" fmla="*/ 1295429 w 1525152"/>
              <a:gd name="connsiteY10" fmla="*/ 1145643 h 1367992"/>
              <a:gd name="connsiteX11" fmla="*/ 882190 w 1525152"/>
              <a:gd name="connsiteY11" fmla="*/ 1161973 h 1367992"/>
              <a:gd name="connsiteX12" fmla="*/ 381029 w 1525152"/>
              <a:gd name="connsiteY12" fmla="*/ 1236076 h 1367992"/>
              <a:gd name="connsiteX13" fmla="*/ 90882 w 1525152"/>
              <a:gd name="connsiteY13" fmla="*/ 1032605 h 1367992"/>
              <a:gd name="connsiteX14" fmla="*/ 43743 w 1525152"/>
              <a:gd name="connsiteY14" fmla="*/ 1014678 h 1367992"/>
              <a:gd name="connsiteX0" fmla="*/ 43743 w 1527304"/>
              <a:gd name="connsiteY0" fmla="*/ 1014678 h 1367994"/>
              <a:gd name="connsiteX1" fmla="*/ 55713 w 1527304"/>
              <a:gd name="connsiteY1" fmla="*/ 927097 h 1367994"/>
              <a:gd name="connsiteX2" fmla="*/ 2959 w 1527304"/>
              <a:gd name="connsiteY2" fmla="*/ 900721 h 1367994"/>
              <a:gd name="connsiteX3" fmla="*/ 12969 w 1527304"/>
              <a:gd name="connsiteY3" fmla="*/ 762553 h 1367994"/>
              <a:gd name="connsiteX4" fmla="*/ 21761 w 1527304"/>
              <a:gd name="connsiteY4" fmla="*/ 443519 h 1367994"/>
              <a:gd name="connsiteX5" fmla="*/ 51229 w 1527304"/>
              <a:gd name="connsiteY5" fmla="*/ 0 h 1367994"/>
              <a:gd name="connsiteX6" fmla="*/ 1504571 w 1527304"/>
              <a:gd name="connsiteY6" fmla="*/ 94197 h 1367994"/>
              <a:gd name="connsiteX7" fmla="*/ 1523332 w 1527304"/>
              <a:gd name="connsiteY7" fmla="*/ 450548 h 1367994"/>
              <a:gd name="connsiteX8" fmla="*/ 1513298 w 1527304"/>
              <a:gd name="connsiteY8" fmla="*/ 744845 h 1367994"/>
              <a:gd name="connsiteX9" fmla="*/ 1512057 w 1527304"/>
              <a:gd name="connsiteY9" fmla="*/ 1356301 h 1367994"/>
              <a:gd name="connsiteX10" fmla="*/ 1295429 w 1527304"/>
              <a:gd name="connsiteY10" fmla="*/ 1145643 h 1367994"/>
              <a:gd name="connsiteX11" fmla="*/ 882190 w 1527304"/>
              <a:gd name="connsiteY11" fmla="*/ 1161973 h 1367994"/>
              <a:gd name="connsiteX12" fmla="*/ 381029 w 1527304"/>
              <a:gd name="connsiteY12" fmla="*/ 1236076 h 1367994"/>
              <a:gd name="connsiteX13" fmla="*/ 90882 w 1527304"/>
              <a:gd name="connsiteY13" fmla="*/ 1032605 h 1367994"/>
              <a:gd name="connsiteX14" fmla="*/ 43743 w 1527304"/>
              <a:gd name="connsiteY14" fmla="*/ 1014678 h 1367994"/>
              <a:gd name="connsiteX0" fmla="*/ 43743 w 1527304"/>
              <a:gd name="connsiteY0" fmla="*/ 1014678 h 1367992"/>
              <a:gd name="connsiteX1" fmla="*/ 55713 w 1527304"/>
              <a:gd name="connsiteY1" fmla="*/ 927097 h 1367992"/>
              <a:gd name="connsiteX2" fmla="*/ 2959 w 1527304"/>
              <a:gd name="connsiteY2" fmla="*/ 900721 h 1367992"/>
              <a:gd name="connsiteX3" fmla="*/ 27647 w 1527304"/>
              <a:gd name="connsiteY3" fmla="*/ 950761 h 1367992"/>
              <a:gd name="connsiteX4" fmla="*/ 21761 w 1527304"/>
              <a:gd name="connsiteY4" fmla="*/ 443519 h 1367992"/>
              <a:gd name="connsiteX5" fmla="*/ 51229 w 1527304"/>
              <a:gd name="connsiteY5" fmla="*/ 0 h 1367992"/>
              <a:gd name="connsiteX6" fmla="*/ 1504571 w 1527304"/>
              <a:gd name="connsiteY6" fmla="*/ 94197 h 1367992"/>
              <a:gd name="connsiteX7" fmla="*/ 1523332 w 1527304"/>
              <a:gd name="connsiteY7" fmla="*/ 450548 h 1367992"/>
              <a:gd name="connsiteX8" fmla="*/ 1513298 w 1527304"/>
              <a:gd name="connsiteY8" fmla="*/ 744845 h 1367992"/>
              <a:gd name="connsiteX9" fmla="*/ 1512057 w 1527304"/>
              <a:gd name="connsiteY9" fmla="*/ 1356301 h 1367992"/>
              <a:gd name="connsiteX10" fmla="*/ 1295429 w 1527304"/>
              <a:gd name="connsiteY10" fmla="*/ 1145643 h 1367992"/>
              <a:gd name="connsiteX11" fmla="*/ 882190 w 1527304"/>
              <a:gd name="connsiteY11" fmla="*/ 1161973 h 1367992"/>
              <a:gd name="connsiteX12" fmla="*/ 381029 w 1527304"/>
              <a:gd name="connsiteY12" fmla="*/ 1236076 h 1367992"/>
              <a:gd name="connsiteX13" fmla="*/ 90882 w 1527304"/>
              <a:gd name="connsiteY13" fmla="*/ 1032605 h 1367992"/>
              <a:gd name="connsiteX14" fmla="*/ 43743 w 1527304"/>
              <a:gd name="connsiteY14" fmla="*/ 1014678 h 1367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527304" h="1367992">
                <a:moveTo>
                  <a:pt x="43743" y="1014678"/>
                </a:moveTo>
                <a:cubicBezTo>
                  <a:pt x="51599" y="1022062"/>
                  <a:pt x="58114" y="937298"/>
                  <a:pt x="55713" y="927097"/>
                </a:cubicBezTo>
                <a:cubicBezTo>
                  <a:pt x="53312" y="916896"/>
                  <a:pt x="-14829" y="935890"/>
                  <a:pt x="2959" y="900721"/>
                </a:cubicBezTo>
                <a:cubicBezTo>
                  <a:pt x="20747" y="865552"/>
                  <a:pt x="2533" y="1025496"/>
                  <a:pt x="27647" y="950761"/>
                </a:cubicBezTo>
                <a:cubicBezTo>
                  <a:pt x="52761" y="876026"/>
                  <a:pt x="-16854" y="565797"/>
                  <a:pt x="21761" y="443519"/>
                </a:cubicBezTo>
                <a:cubicBezTo>
                  <a:pt x="22791" y="264279"/>
                  <a:pt x="50199" y="179240"/>
                  <a:pt x="51229" y="0"/>
                </a:cubicBezTo>
                <a:cubicBezTo>
                  <a:pt x="544469" y="62799"/>
                  <a:pt x="1002538" y="332831"/>
                  <a:pt x="1504571" y="94197"/>
                </a:cubicBezTo>
                <a:cubicBezTo>
                  <a:pt x="1537839" y="247899"/>
                  <a:pt x="1490064" y="296846"/>
                  <a:pt x="1523332" y="450548"/>
                </a:cubicBezTo>
                <a:cubicBezTo>
                  <a:pt x="1529017" y="575147"/>
                  <a:pt x="1515496" y="670586"/>
                  <a:pt x="1513298" y="744845"/>
                </a:cubicBezTo>
                <a:cubicBezTo>
                  <a:pt x="1511100" y="819104"/>
                  <a:pt x="1546738" y="1299379"/>
                  <a:pt x="1512057" y="1356301"/>
                </a:cubicBezTo>
                <a:cubicBezTo>
                  <a:pt x="1475220" y="1431036"/>
                  <a:pt x="1491261" y="1122140"/>
                  <a:pt x="1295429" y="1145643"/>
                </a:cubicBezTo>
                <a:cubicBezTo>
                  <a:pt x="1177263" y="1166215"/>
                  <a:pt x="1034590" y="1153181"/>
                  <a:pt x="882190" y="1161973"/>
                </a:cubicBezTo>
                <a:cubicBezTo>
                  <a:pt x="729790" y="1170765"/>
                  <a:pt x="509983" y="1241937"/>
                  <a:pt x="381029" y="1236076"/>
                </a:cubicBezTo>
                <a:cubicBezTo>
                  <a:pt x="293106" y="1195045"/>
                  <a:pt x="178805" y="1073636"/>
                  <a:pt x="90882" y="1032605"/>
                </a:cubicBezTo>
                <a:lnTo>
                  <a:pt x="43743" y="1014678"/>
                </a:lnTo>
                <a:close/>
              </a:path>
            </a:pathLst>
          </a:custGeom>
          <a:solidFill>
            <a:srgbClr val="FFFF00">
              <a:alpha val="8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39">
            <p14:nvContentPartPr>
              <p14:cNvPr id="412" name="Entrada de lápiz 411"/>
              <p14:cNvContentPartPr/>
              <p14:nvPr/>
            </p14:nvContentPartPr>
            <p14:xfrm>
              <a:off x="4663122" y="3059636"/>
              <a:ext cx="2627722" cy="474912"/>
            </p14:xfrm>
          </p:contentPart>
        </mc:Choice>
        <mc:Fallback xmlns="">
          <p:pic>
            <p:nvPicPr>
              <p:cNvPr id="412" name="Entrada de lápiz 411"/>
              <p:cNvPicPr/>
              <p:nvPr/>
            </p:nvPicPr>
            <p:blipFill>
              <a:blip r:embed="rId342"/>
              <a:stretch>
                <a:fillRect/>
              </a:stretch>
            </p:blipFill>
            <p:spPr>
              <a:xfrm>
                <a:off x="4645484" y="3045234"/>
                <a:ext cx="2658319" cy="499396"/>
              </a:xfrm>
              <a:prstGeom prst="rect">
                <a:avLst/>
              </a:prstGeom>
            </p:spPr>
          </p:pic>
        </mc:Fallback>
      </mc:AlternateContent>
      <p:sp>
        <p:nvSpPr>
          <p:cNvPr id="414" name="CuadroTexto 413"/>
          <p:cNvSpPr txBox="1"/>
          <p:nvPr/>
        </p:nvSpPr>
        <p:spPr>
          <a:xfrm>
            <a:off x="4088301" y="128164"/>
            <a:ext cx="54337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2400" b="1" dirty="0"/>
              <a:t>Distintos Tipos de Hacer Agricultura</a:t>
            </a:r>
          </a:p>
        </p:txBody>
      </p:sp>
    </p:spTree>
    <p:extLst>
      <p:ext uri="{BB962C8B-B14F-4D97-AF65-F5344CB8AC3E}">
        <p14:creationId xmlns:p14="http://schemas.microsoft.com/office/powerpoint/2010/main" val="22295884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333" b="96795" l="4954" r="9473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02060" y="1274882"/>
            <a:ext cx="4333093" cy="2700890"/>
          </a:xfrm>
          <a:prstGeom prst="rect">
            <a:avLst/>
          </a:prstGeom>
        </p:spPr>
      </p:pic>
      <p:grpSp>
        <p:nvGrpSpPr>
          <p:cNvPr id="11" name="Grupo 10"/>
          <p:cNvGrpSpPr/>
          <p:nvPr/>
        </p:nvGrpSpPr>
        <p:grpSpPr>
          <a:xfrm>
            <a:off x="6571885" y="1362073"/>
            <a:ext cx="1971675" cy="2324100"/>
            <a:chOff x="6053137" y="2047875"/>
            <a:chExt cx="1971675" cy="2324100"/>
          </a:xfrm>
        </p:grpSpPr>
        <p:pic>
          <p:nvPicPr>
            <p:cNvPr id="9" name="Imagen 8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053137" y="2047875"/>
              <a:ext cx="1971675" cy="2324100"/>
            </a:xfrm>
            <a:prstGeom prst="rect">
              <a:avLst/>
            </a:prstGeom>
          </p:spPr>
        </p:pic>
        <p:sp>
          <p:nvSpPr>
            <p:cNvPr id="10" name="Acorde 9"/>
            <p:cNvSpPr/>
            <p:nvPr/>
          </p:nvSpPr>
          <p:spPr>
            <a:xfrm rot="6652868">
              <a:off x="6594353" y="2110420"/>
              <a:ext cx="625531" cy="675805"/>
            </a:xfrm>
            <a:prstGeom prst="chord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A"/>
            </a:p>
          </p:txBody>
        </p:sp>
      </p:grpSp>
      <p:grpSp>
        <p:nvGrpSpPr>
          <p:cNvPr id="20" name="Grupo 19"/>
          <p:cNvGrpSpPr/>
          <p:nvPr/>
        </p:nvGrpSpPr>
        <p:grpSpPr>
          <a:xfrm>
            <a:off x="297109" y="4213712"/>
            <a:ext cx="5444268" cy="2374323"/>
            <a:chOff x="710347" y="4099414"/>
            <a:chExt cx="5444268" cy="2374323"/>
          </a:xfrm>
        </p:grpSpPr>
        <p:grpSp>
          <p:nvGrpSpPr>
            <p:cNvPr id="12" name="Grupo 11"/>
            <p:cNvGrpSpPr/>
            <p:nvPr/>
          </p:nvGrpSpPr>
          <p:grpSpPr>
            <a:xfrm>
              <a:off x="710347" y="4099414"/>
              <a:ext cx="1971675" cy="2324100"/>
              <a:chOff x="6053137" y="2047875"/>
              <a:chExt cx="1971675" cy="2324100"/>
            </a:xfrm>
          </p:grpSpPr>
          <p:pic>
            <p:nvPicPr>
              <p:cNvPr id="13" name="Imagen 12"/>
              <p:cNvPicPr>
                <a:picLocks noChangeAspect="1"/>
              </p:cNvPicPr>
              <p:nvPr/>
            </p:nvPicPr>
            <p:blipFill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6053137" y="2047875"/>
                <a:ext cx="1971675" cy="2324100"/>
              </a:xfrm>
              <a:prstGeom prst="rect">
                <a:avLst/>
              </a:prstGeom>
            </p:spPr>
          </p:pic>
          <p:sp>
            <p:nvSpPr>
              <p:cNvPr id="14" name="Acorde 13"/>
              <p:cNvSpPr/>
              <p:nvPr/>
            </p:nvSpPr>
            <p:spPr>
              <a:xfrm rot="6652868">
                <a:off x="6594353" y="2110420"/>
                <a:ext cx="625531" cy="675805"/>
              </a:xfrm>
              <a:prstGeom prst="chord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A"/>
              </a:p>
            </p:txBody>
          </p:sp>
        </p:grpSp>
        <p:pic>
          <p:nvPicPr>
            <p:cNvPr id="19" name="Imagen 18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54487" b="98077" l="9598" r="89474"/>
                      </a14:imgEffect>
                    </a14:imgLayer>
                  </a14:imgProps>
                </a:ext>
              </a:extLst>
            </a:blip>
            <a:srcRect l="24526"/>
            <a:stretch/>
          </p:blipFill>
          <p:spPr>
            <a:xfrm>
              <a:off x="2074983" y="4288133"/>
              <a:ext cx="4079632" cy="2185604"/>
            </a:xfrm>
            <a:prstGeom prst="rect">
              <a:avLst/>
            </a:prstGeom>
          </p:spPr>
        </p:pic>
      </p:grpSp>
      <p:pic>
        <p:nvPicPr>
          <p:cNvPr id="24" name="Imagen 23"/>
          <p:cNvPicPr>
            <a:picLocks noChangeAspect="1"/>
          </p:cNvPicPr>
          <p:nvPr/>
        </p:nvPicPr>
        <p:blipFill rotWithShape="1">
          <a:blip r:embed="rId8"/>
          <a:srcRect l="67801" t="48774"/>
          <a:stretch/>
        </p:blipFill>
        <p:spPr>
          <a:xfrm>
            <a:off x="3472964" y="4659921"/>
            <a:ext cx="849557" cy="888023"/>
          </a:xfrm>
          <a:prstGeom prst="rect">
            <a:avLst/>
          </a:prstGeom>
          <a:ln w="28575">
            <a:noFill/>
          </a:ln>
        </p:spPr>
      </p:pic>
      <p:pic>
        <p:nvPicPr>
          <p:cNvPr id="25" name="Imagen 24"/>
          <p:cNvPicPr>
            <a:picLocks noChangeAspect="1"/>
          </p:cNvPicPr>
          <p:nvPr/>
        </p:nvPicPr>
        <p:blipFill rotWithShape="1">
          <a:blip r:embed="rId8"/>
          <a:srcRect l="35920" t="51522" r="34935"/>
          <a:stretch/>
        </p:blipFill>
        <p:spPr>
          <a:xfrm>
            <a:off x="11166229" y="52752"/>
            <a:ext cx="768961" cy="840398"/>
          </a:xfrm>
          <a:prstGeom prst="rect">
            <a:avLst/>
          </a:prstGeom>
        </p:spPr>
      </p:pic>
      <p:grpSp>
        <p:nvGrpSpPr>
          <p:cNvPr id="46" name="Grupo 45"/>
          <p:cNvGrpSpPr/>
          <p:nvPr/>
        </p:nvGrpSpPr>
        <p:grpSpPr>
          <a:xfrm>
            <a:off x="624254" y="4204917"/>
            <a:ext cx="11196638" cy="2479431"/>
            <a:chOff x="624254" y="4204917"/>
            <a:chExt cx="11196638" cy="2479431"/>
          </a:xfrm>
        </p:grpSpPr>
        <p:cxnSp>
          <p:nvCxnSpPr>
            <p:cNvPr id="32" name="Conector recto 31"/>
            <p:cNvCxnSpPr/>
            <p:nvPr/>
          </p:nvCxnSpPr>
          <p:spPr>
            <a:xfrm>
              <a:off x="624254" y="6660903"/>
              <a:ext cx="4554415" cy="11307"/>
            </a:xfrm>
            <a:prstGeom prst="line">
              <a:avLst/>
            </a:prstGeom>
            <a:ln w="9525">
              <a:solidFill>
                <a:schemeClr val="bg2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ector recto 34"/>
            <p:cNvCxnSpPr/>
            <p:nvPr/>
          </p:nvCxnSpPr>
          <p:spPr>
            <a:xfrm>
              <a:off x="5178669" y="5614458"/>
              <a:ext cx="1600201" cy="12619"/>
            </a:xfrm>
            <a:prstGeom prst="line">
              <a:avLst/>
            </a:prstGeom>
            <a:ln w="9525">
              <a:solidFill>
                <a:schemeClr val="bg2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ector recto 36"/>
            <p:cNvCxnSpPr/>
            <p:nvPr/>
          </p:nvCxnSpPr>
          <p:spPr>
            <a:xfrm>
              <a:off x="6775933" y="4204917"/>
              <a:ext cx="5044959" cy="61000"/>
            </a:xfrm>
            <a:prstGeom prst="line">
              <a:avLst/>
            </a:prstGeom>
            <a:ln w="9525">
              <a:solidFill>
                <a:schemeClr val="bg2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ector recto 38"/>
            <p:cNvCxnSpPr/>
            <p:nvPr/>
          </p:nvCxnSpPr>
          <p:spPr>
            <a:xfrm flipH="1">
              <a:off x="6758349" y="4204917"/>
              <a:ext cx="29313" cy="1412632"/>
            </a:xfrm>
            <a:prstGeom prst="line">
              <a:avLst/>
            </a:prstGeom>
            <a:ln w="9525">
              <a:solidFill>
                <a:schemeClr val="bg2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ector recto 41"/>
            <p:cNvCxnSpPr/>
            <p:nvPr/>
          </p:nvCxnSpPr>
          <p:spPr>
            <a:xfrm flipH="1">
              <a:off x="5152288" y="5614458"/>
              <a:ext cx="26381" cy="1069890"/>
            </a:xfrm>
            <a:prstGeom prst="line">
              <a:avLst/>
            </a:prstGeom>
            <a:ln w="9525">
              <a:solidFill>
                <a:schemeClr val="bg2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CuadroTexto 46"/>
          <p:cNvSpPr txBox="1"/>
          <p:nvPr/>
        </p:nvSpPr>
        <p:spPr>
          <a:xfrm>
            <a:off x="7605347" y="516181"/>
            <a:ext cx="32355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2400" b="1" dirty="0"/>
              <a:t>Promedio por País</a:t>
            </a:r>
          </a:p>
          <a:p>
            <a:r>
              <a:rPr lang="es-PA" sz="2400" b="1" dirty="0"/>
              <a:t>1000 kg/ha</a:t>
            </a:r>
          </a:p>
        </p:txBody>
      </p:sp>
      <p:sp>
        <p:nvSpPr>
          <p:cNvPr id="48" name="CuadroTexto 47"/>
          <p:cNvSpPr txBox="1"/>
          <p:nvPr/>
        </p:nvSpPr>
        <p:spPr>
          <a:xfrm>
            <a:off x="2104295" y="4783384"/>
            <a:ext cx="1087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2400" b="1" dirty="0"/>
              <a:t>200 kg/ha.</a:t>
            </a:r>
          </a:p>
        </p:txBody>
      </p:sp>
      <p:sp>
        <p:nvSpPr>
          <p:cNvPr id="49" name="CuadroTexto 48"/>
          <p:cNvSpPr txBox="1"/>
          <p:nvPr/>
        </p:nvSpPr>
        <p:spPr>
          <a:xfrm>
            <a:off x="518746" y="422031"/>
            <a:ext cx="24882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5400" b="1" dirty="0"/>
              <a:t>CACAO</a:t>
            </a:r>
          </a:p>
        </p:txBody>
      </p:sp>
      <p:pic>
        <p:nvPicPr>
          <p:cNvPr id="51" name="Imagen 50"/>
          <p:cNvPicPr>
            <a:picLocks noChangeAspect="1"/>
          </p:cNvPicPr>
          <p:nvPr/>
        </p:nvPicPr>
        <p:blipFill rotWithShape="1">
          <a:blip r:embed="rId8"/>
          <a:srcRect l="65133" t="-380" r="210" b="50708"/>
          <a:stretch/>
        </p:blipFill>
        <p:spPr>
          <a:xfrm>
            <a:off x="10234251" y="756140"/>
            <a:ext cx="914396" cy="861101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 rotWithShape="1">
          <a:blip r:embed="rId8"/>
          <a:srcRect l="35254" r="33088" b="50000"/>
          <a:stretch/>
        </p:blipFill>
        <p:spPr>
          <a:xfrm>
            <a:off x="10260618" y="-13920"/>
            <a:ext cx="835273" cy="866775"/>
          </a:xfrm>
          <a:prstGeom prst="rect">
            <a:avLst/>
          </a:prstGeom>
        </p:spPr>
      </p:pic>
      <p:pic>
        <p:nvPicPr>
          <p:cNvPr id="52" name="Imagen 51"/>
          <p:cNvPicPr>
            <a:picLocks noChangeAspect="1"/>
          </p:cNvPicPr>
          <p:nvPr/>
        </p:nvPicPr>
        <p:blipFill rotWithShape="1">
          <a:blip r:embed="rId8"/>
          <a:srcRect l="1263" t="51522" r="64079"/>
          <a:stretch/>
        </p:blipFill>
        <p:spPr>
          <a:xfrm>
            <a:off x="11078308" y="826479"/>
            <a:ext cx="914400" cy="84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9488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1745773" y="-27384"/>
            <a:ext cx="8670709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s-SV" b="1" dirty="0"/>
              <a:t>Rendimientos Físicos  por Hectárea de Principales Cultivos en Centro América</a:t>
            </a:r>
          </a:p>
          <a:p>
            <a:pPr algn="ctr"/>
            <a:r>
              <a:rPr lang="es-SV" b="1" dirty="0"/>
              <a:t>(promedio 2011-2013)</a:t>
            </a:r>
          </a:p>
        </p:txBody>
      </p:sp>
      <p:cxnSp>
        <p:nvCxnSpPr>
          <p:cNvPr id="6" name="5 Conector recto"/>
          <p:cNvCxnSpPr/>
          <p:nvPr/>
        </p:nvCxnSpPr>
        <p:spPr>
          <a:xfrm flipH="1">
            <a:off x="972989" y="1104100"/>
            <a:ext cx="23566" cy="466062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15 CuadroTexto"/>
          <p:cNvSpPr txBox="1"/>
          <p:nvPr/>
        </p:nvSpPr>
        <p:spPr>
          <a:xfrm>
            <a:off x="370" y="914169"/>
            <a:ext cx="1287055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PA" sz="1050" b="1" dirty="0"/>
              <a:t>Rendimientos</a:t>
            </a:r>
          </a:p>
          <a:p>
            <a:r>
              <a:rPr lang="es-PA" sz="1050" b="1" dirty="0"/>
              <a:t> al 100 % </a:t>
            </a:r>
          </a:p>
        </p:txBody>
      </p:sp>
      <p:pic>
        <p:nvPicPr>
          <p:cNvPr id="67" name="Picture 14" descr="http://ts4.mm.bing.net/th?id=JN.4MPP2Z7pv1VBV0clQUelhA&amp;pid=15.1&amp;H=106&amp;W=16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045" y="3659550"/>
            <a:ext cx="382519" cy="17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68 CuadroTexto"/>
          <p:cNvSpPr txBox="1"/>
          <p:nvPr/>
        </p:nvSpPr>
        <p:spPr>
          <a:xfrm>
            <a:off x="996557" y="925203"/>
            <a:ext cx="710560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SV" sz="1000" dirty="0">
                <a:latin typeface="Aparajita" panose="020B0604020202020204" pitchFamily="34" charset="0"/>
                <a:cs typeface="Aparajita" panose="020B0604020202020204" pitchFamily="34" charset="0"/>
              </a:rPr>
              <a:t>GUA </a:t>
            </a:r>
          </a:p>
        </p:txBody>
      </p:sp>
      <p:sp>
        <p:nvSpPr>
          <p:cNvPr id="70" name="69 CuadroTexto"/>
          <p:cNvSpPr txBox="1"/>
          <p:nvPr/>
        </p:nvSpPr>
        <p:spPr>
          <a:xfrm>
            <a:off x="1022052" y="1285243"/>
            <a:ext cx="576814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SV" sz="1000" dirty="0">
                <a:latin typeface="Aparajita" panose="020B0604020202020204" pitchFamily="34" charset="0"/>
                <a:cs typeface="Aparajita" panose="020B0604020202020204" pitchFamily="34" charset="0"/>
              </a:rPr>
              <a:t>NIC </a:t>
            </a:r>
          </a:p>
        </p:txBody>
      </p:sp>
      <p:sp>
        <p:nvSpPr>
          <p:cNvPr id="71" name="70 CuadroTexto"/>
          <p:cNvSpPr txBox="1"/>
          <p:nvPr/>
        </p:nvSpPr>
        <p:spPr>
          <a:xfrm>
            <a:off x="1022052" y="1861307"/>
            <a:ext cx="576814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SV" sz="1000" dirty="0">
                <a:latin typeface="Aparajita" panose="020B0604020202020204" pitchFamily="34" charset="0"/>
                <a:cs typeface="Aparajita" panose="020B0604020202020204" pitchFamily="34" charset="0"/>
              </a:rPr>
              <a:t>CR</a:t>
            </a:r>
          </a:p>
        </p:txBody>
      </p:sp>
      <p:sp>
        <p:nvSpPr>
          <p:cNvPr id="72" name="71 CuadroTexto"/>
          <p:cNvSpPr txBox="1"/>
          <p:nvPr/>
        </p:nvSpPr>
        <p:spPr>
          <a:xfrm>
            <a:off x="996555" y="2365363"/>
            <a:ext cx="650009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SV" sz="1000" dirty="0">
                <a:latin typeface="Aparajita" panose="020B0604020202020204" pitchFamily="34" charset="0"/>
                <a:cs typeface="Aparajita" panose="020B0604020202020204" pitchFamily="34" charset="0"/>
              </a:rPr>
              <a:t>HON </a:t>
            </a:r>
          </a:p>
        </p:txBody>
      </p:sp>
      <p:sp>
        <p:nvSpPr>
          <p:cNvPr id="74" name="73 CuadroTexto"/>
          <p:cNvSpPr txBox="1"/>
          <p:nvPr/>
        </p:nvSpPr>
        <p:spPr>
          <a:xfrm>
            <a:off x="1598865" y="894424"/>
            <a:ext cx="576814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SV" sz="1050" dirty="0">
                <a:latin typeface="Aparajita" panose="020B0604020202020204" pitchFamily="34" charset="0"/>
                <a:cs typeface="Aparajita" panose="020B0604020202020204" pitchFamily="34" charset="0"/>
              </a:rPr>
              <a:t>ES </a:t>
            </a:r>
          </a:p>
        </p:txBody>
      </p:sp>
      <p:pic>
        <p:nvPicPr>
          <p:cNvPr id="85" name="Picture 14" descr="http://ts4.mm.bing.net/th?id=JN.4MPP2Z7pv1VBV0clQUelhA&amp;pid=15.1&amp;H=106&amp;W=16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505" y="3808997"/>
            <a:ext cx="370368" cy="16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14" descr="http://ts4.mm.bing.net/th?id=JN.4MPP2Z7pv1VBV0clQUelhA&amp;pid=15.1&amp;H=106&amp;W=16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250" y="2457694"/>
            <a:ext cx="41322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" name="Picture 14" descr="http://ts4.mm.bing.net/th?id=JN.4MPP2Z7pv1VBV0clQUelhA&amp;pid=15.1&amp;H=106&amp;W=16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7225" y="3274763"/>
            <a:ext cx="430220" cy="231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" name="Picture 14" descr="http://ts4.mm.bing.net/th?id=JN.4MPP2Z7pv1VBV0clQUelhA&amp;pid=15.1&amp;H=106&amp;W=16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9533" y="5135714"/>
            <a:ext cx="382519" cy="17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" name="Picture 14" descr="http://ts4.mm.bing.net/th?id=JN.4MPP2Z7pv1VBV0clQUelhA&amp;pid=15.1&amp;H=106&amp;W=16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7875" y="3877530"/>
            <a:ext cx="378142" cy="168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" name="Picture 14" descr="http://ts4.mm.bing.net/th?id=JN.4MPP2Z7pv1VBV0clQUelhA&amp;pid=15.1&amp;H=106&amp;W=16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898" y="3865650"/>
            <a:ext cx="404725" cy="180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" name="Picture 14" descr="http://ts4.mm.bing.net/th?id=JN.4MPP2Z7pv1VBV0clQUelhA&amp;pid=15.1&amp;H=106&amp;W=16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4369" y="3659550"/>
            <a:ext cx="382519" cy="17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5" name="Picture 14" descr="http://ts4.mm.bing.net/th?id=JN.4MPP2Z7pv1VBV0clQUelhA&amp;pid=15.1&amp;H=106&amp;W=16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019" y="3362441"/>
            <a:ext cx="267491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0" name="Picture 14" descr="http://ts4.mm.bing.net/th?id=JN.4MPP2Z7pv1VBV0clQUelhA&amp;pid=15.1&amp;H=106&amp;W=16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7969" y="2570353"/>
            <a:ext cx="267491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8" name="Picture 14" descr="http://ts4.mm.bing.net/th?id=JN.4MPP2Z7pv1VBV0clQUelhA&amp;pid=15.1&amp;H=106&amp;W=16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1506" y="2175600"/>
            <a:ext cx="399944" cy="17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1 Grupo"/>
          <p:cNvGrpSpPr/>
          <p:nvPr/>
        </p:nvGrpSpPr>
        <p:grpSpPr>
          <a:xfrm>
            <a:off x="914373" y="5427222"/>
            <a:ext cx="10751639" cy="1239472"/>
            <a:chOff x="191064" y="7055061"/>
            <a:chExt cx="6748326" cy="1352816"/>
          </a:xfrm>
        </p:grpSpPr>
        <p:pic>
          <p:nvPicPr>
            <p:cNvPr id="9" name="Picture 23" descr="http://tse1.mm.bing.net/th?&amp;id=OIP.M2dd088c14bb78b869d86907108c0bcd1o0&amp;w=300&amp;h=300&amp;c=0&amp;pid=1.9&amp;rs=0&amp;p=0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170" b="100000" l="0" r="9543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064" y="7055061"/>
              <a:ext cx="429624" cy="1248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0" name="Picture 2" descr="http://alimentarnos.com/media/mediacontent/post/image/png/granos%20de%20arroz.pn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6719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39679" y="7391099"/>
              <a:ext cx="513057" cy="1008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http://tse1.mm.bing.net/th?&amp;id=OIP.M810816de07ebfd76da25c8836c992f4do0&amp;w=300&amp;h=300&amp;c=0&amp;pid=1.9&amp;rs=0&amp;p=0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3509" b="96053" l="1000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6712" y="7452320"/>
              <a:ext cx="486054" cy="816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6" name="Picture 8" descr="http://tse1.mm.bing.net/th?&amp;id=OIP.Mde936948c0c99d0f3c7acd4711ef0c3co0&amp;w=300&amp;h=300&amp;c=0&amp;pid=1.9&amp;rs=0&amp;p=0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2212" b="89381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272648" y="7535115"/>
              <a:ext cx="482166" cy="7680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7" descr="http://upload.wikimedia.org/wikipedia/commons/3/31/Theobroma_cacao_%28Cacao_2%29.jpg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4583" b="100000" l="625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1473" y="7631125"/>
              <a:ext cx="411383" cy="672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3" descr="http://tse1.mm.bing.net/th?&amp;id=OIP.M56d686f1b634a2c2f4e4821621bc3a62o0&amp;w=300&amp;h=300&amp;c=0&amp;pid=1.9&amp;rs=0&amp;p=0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backgroundRemoval t="2700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93736" y="7151073"/>
              <a:ext cx="417162" cy="12568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8" name="Picture 10" descr="http://tse1.mm.bing.net/th?&amp;id=OIP.Mfab5f98b67e4d8c4f830cdf34dcc1c4ao0&amp;w=300&amp;h=300&amp;c=0&amp;pid=1.9&amp;rs=0&amp;p=0"/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8576" y="7641045"/>
              <a:ext cx="460364" cy="675372"/>
            </a:xfrm>
            <a:prstGeom prst="rect">
              <a:avLst/>
            </a:prstGeom>
            <a:noFill/>
            <a:ln>
              <a:noFill/>
            </a:ln>
            <a:effectLst>
              <a:softEdge rad="1270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2" name="Picture 14" descr="http://tse1.mm.bing.net/th?&amp;id=OIP.M853553d4c037a6ebd15f88e4d3a3098co0&amp;w=300&amp;h=300&amp;c=0&amp;pid=1.9&amp;rs=0&amp;p=0"/>
            <p:cNvPicPr>
              <a:picLocks noChangeAspect="1" noChangeArrowheads="1"/>
            </p:cNvPicPr>
            <p:nvPr/>
          </p:nvPicPr>
          <p:blipFill rotWithShape="1">
            <a:blip r:embed="rId23" cstate="print"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backgroundRemoval t="9645" b="79695" l="5667" r="4833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1852"/>
            <a:stretch/>
          </p:blipFill>
          <p:spPr bwMode="auto">
            <a:xfrm>
              <a:off x="2780928" y="7531818"/>
              <a:ext cx="432048" cy="867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14" descr="http://tse1.mm.bing.net/th?&amp;id=OIP.M853553d4c037a6ebd15f88e4d3a3098co0&amp;w=300&amp;h=300&amp;c=0&amp;pid=1.9&amp;rs=0&amp;p=0"/>
            <p:cNvPicPr>
              <a:picLocks noChangeAspect="1" noChangeArrowheads="1"/>
            </p:cNvPicPr>
            <p:nvPr/>
          </p:nvPicPr>
          <p:blipFill rotWithShape="1">
            <a:blip r:embed="rId25" cstate="print">
              <a:extLst>
                <a:ext uri="{BEBA8EAE-BF5A-486C-A8C5-ECC9F3942E4B}">
                  <a14:imgProps xmlns:a14="http://schemas.microsoft.com/office/drawing/2010/main">
                    <a14:imgLayer r:embed="rId26">
                      <a14:imgEffect>
                        <a14:backgroundRemoval t="21320" b="100000" l="56667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148" t="19805"/>
            <a:stretch/>
          </p:blipFill>
          <p:spPr bwMode="auto">
            <a:xfrm>
              <a:off x="3198162" y="7535115"/>
              <a:ext cx="392856" cy="759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4" name="Picture 16" descr="http://tse1.mm.bing.net/th?&amp;id=OIP.M947c914737c828e1bc51d0594f6049edH0&amp;w=300&amp;h=300&amp;c=0&amp;pid=1.9&amp;rs=0&amp;p=0"/>
            <p:cNvPicPr>
              <a:picLocks noChangeAspect="1" noChangeArrowheads="1"/>
            </p:cNvPicPr>
            <p:nvPr/>
          </p:nvPicPr>
          <p:blipFill>
            <a:blip r:embed="rId27" cstate="print">
              <a:extLst>
                <a:ext uri="{BEBA8EAE-BF5A-486C-A8C5-ECC9F3942E4B}">
                  <a14:imgProps xmlns:a14="http://schemas.microsoft.com/office/drawing/2010/main">
                    <a14:imgLayer r:embed="rId28">
                      <a14:imgEffect>
                        <a14:backgroundRemoval t="4000" b="93500" l="4000" r="9466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3006" y="7535115"/>
              <a:ext cx="378042" cy="7680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6" name="Picture 18" descr="http://tse1.mm.bing.net/th?&amp;id=OIP.Me0745ce0e849979016e75c2bd7165752o0&amp;w=300&amp;h=300&amp;c=0&amp;pid=1.9&amp;rs=0&amp;p=0"/>
            <p:cNvPicPr>
              <a:picLocks noChangeAspect="1" noChangeArrowheads="1"/>
            </p:cNvPicPr>
            <p:nvPr/>
          </p:nvPicPr>
          <p:blipFill>
            <a:blip r:embed="rId29" cstate="print">
              <a:extLst>
                <a:ext uri="{BEBA8EAE-BF5A-486C-A8C5-ECC9F3942E4B}">
                  <a14:imgProps xmlns:a14="http://schemas.microsoft.com/office/drawing/2010/main">
                    <a14:imgLayer r:embed="rId30">
                      <a14:imgEffect>
                        <a14:backgroundRemoval t="9205" b="95816" l="2667" r="9666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807042" y="7631125"/>
              <a:ext cx="348515" cy="672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70" name="Picture 22" descr="http://tse1.mm.bing.net/th?&amp;id=OIP.M5723c7ae5c84b6c231695cd870c7f229H0&amp;w=300&amp;h=300&amp;c=0&amp;pid=1.9&amp;rs=0&amp;p=0"/>
            <p:cNvPicPr>
              <a:picLocks noChangeAspect="1" noChangeArrowheads="1"/>
            </p:cNvPicPr>
            <p:nvPr/>
          </p:nvPicPr>
          <p:blipFill>
            <a:blip r:embed="rId31" cstate="print">
              <a:extLst>
                <a:ext uri="{BEBA8EAE-BF5A-486C-A8C5-ECC9F3942E4B}">
                  <a14:imgProps xmlns:a14="http://schemas.microsoft.com/office/drawing/2010/main">
                    <a14:imgLayer r:embed="rId32">
                      <a14:imgEffect>
                        <a14:backgroundRemoval t="9677" b="97312" l="10000" r="9433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7072" y="7613670"/>
              <a:ext cx="486054" cy="7855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74" name="Picture 26" descr="http://tse1.mm.bing.net/th?&amp;id=OIP.Mfdc9457ec2cd95fc84968dc68df173bco0&amp;w=300&amp;h=300&amp;c=0&amp;pid=1.9&amp;rs=0&amp;p=0"/>
            <p:cNvPicPr>
              <a:picLocks noChangeAspect="1" noChangeArrowheads="1"/>
            </p:cNvPicPr>
            <p:nvPr/>
          </p:nvPicPr>
          <p:blipFill rotWithShape="1">
            <a:blip r:embed="rId33" cstate="print">
              <a:extLst>
                <a:ext uri="{BEBA8EAE-BF5A-486C-A8C5-ECC9F3942E4B}">
                  <a14:imgProps xmlns:a14="http://schemas.microsoft.com/office/drawing/2010/main">
                    <a14:imgLayer r:embed="rId34">
                      <a14:imgEffect>
                        <a14:backgroundRemoval t="10000" b="94333" l="7538" r="9698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329"/>
            <a:stretch/>
          </p:blipFill>
          <p:spPr bwMode="auto">
            <a:xfrm>
              <a:off x="4841698" y="7535115"/>
              <a:ext cx="423506" cy="7680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78" name="Picture 30" descr="http://tse1.mm.bing.net/th?&amp;id=OIP.M9c726e25594521ef63ed3886ec2cde23o0&amp;w=300&amp;h=300&amp;c=0&amp;pid=1.9&amp;rs=0&amp;p=0"/>
            <p:cNvPicPr>
              <a:picLocks noChangeAspect="1" noChangeArrowheads="1"/>
            </p:cNvPicPr>
            <p:nvPr/>
          </p:nvPicPr>
          <p:blipFill rotWithShape="1">
            <a:blip r:embed="rId35" cstate="print">
              <a:extLst>
                <a:ext uri="{BEBA8EAE-BF5A-486C-A8C5-ECC9F3942E4B}">
                  <a14:imgProps xmlns:a14="http://schemas.microsoft.com/office/drawing/2010/main">
                    <a14:imgLayer r:embed="rId36">
                      <a14:imgEffect>
                        <a14:backgroundRemoval t="10000" b="90000" l="2000" r="9933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462" b="9978"/>
            <a:stretch/>
          </p:blipFill>
          <p:spPr bwMode="auto">
            <a:xfrm>
              <a:off x="5211198" y="7631125"/>
              <a:ext cx="432048" cy="720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9" descr="http://tse1.mm.bing.net/th?&amp;id=OIP.M54eea881eea391a1ca37c85a12ae6f1co0&amp;w=300&amp;h=300&amp;c=0&amp;pid=1.9&amp;rs=0&amp;p=0"/>
            <p:cNvPicPr>
              <a:picLocks noChangeAspect="1" noChangeArrowheads="1"/>
            </p:cNvPicPr>
            <p:nvPr/>
          </p:nvPicPr>
          <p:blipFill>
            <a:blip r:embed="rId37" cstate="print">
              <a:extLst>
                <a:ext uri="{BEBA8EAE-BF5A-486C-A8C5-ECC9F3942E4B}">
                  <a14:imgProps xmlns:a14="http://schemas.microsoft.com/office/drawing/2010/main">
                    <a14:imgLayer r:embed="rId38">
                      <a14:imgEffect>
                        <a14:backgroundRemoval t="10000" b="98000" l="2542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6504" y="7715031"/>
              <a:ext cx="370658" cy="492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80" name="Picture 32" descr="http://tse1.mm.bing.net/th?&amp;id=OIP.M431d36453452c299804944757fc97602o0&amp;w=300&amp;h=300&amp;c=0&amp;pid=1.9&amp;rs=0&amp;p=0"/>
            <p:cNvPicPr>
              <a:picLocks noChangeAspect="1" noChangeArrowheads="1"/>
            </p:cNvPicPr>
            <p:nvPr/>
          </p:nvPicPr>
          <p:blipFill rotWithShape="1">
            <a:blip r:embed="rId39" cstate="print">
              <a:extLst>
                <a:ext uri="{BEBA8EAE-BF5A-486C-A8C5-ECC9F3942E4B}">
                  <a14:imgProps xmlns:a14="http://schemas.microsoft.com/office/drawing/2010/main">
                    <a14:imgLayer r:embed="rId40">
                      <a14:imgEffect>
                        <a14:backgroundRemoval t="10553" b="82915" l="11667" r="8866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926" t="17935" r="12547" b="15447"/>
            <a:stretch/>
          </p:blipFill>
          <p:spPr bwMode="auto">
            <a:xfrm>
              <a:off x="5913276" y="7631125"/>
              <a:ext cx="466466" cy="672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82" name="Picture 34" descr="http://tse1.mm.bing.net/th?&amp;id=OIP.M90364cc7e32a5a2e29827d144ecc2e55o0&amp;w=300&amp;h=300&amp;c=0&amp;pid=1.9&amp;rs=0&amp;p=0"/>
            <p:cNvPicPr>
              <a:picLocks noChangeAspect="1" noChangeArrowheads="1"/>
            </p:cNvPicPr>
            <p:nvPr/>
          </p:nvPicPr>
          <p:blipFill rotWithShape="1">
            <a:blip r:embed="rId41" cstate="print">
              <a:extLst>
                <a:ext uri="{BEBA8EAE-BF5A-486C-A8C5-ECC9F3942E4B}">
                  <a14:imgProps xmlns:a14="http://schemas.microsoft.com/office/drawing/2010/main">
                    <a14:imgLayer r:embed="rId42">
                      <a14:imgEffect>
                        <a14:backgroundRemoval t="0" b="98936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660" t="13566"/>
            <a:stretch/>
          </p:blipFill>
          <p:spPr bwMode="auto">
            <a:xfrm>
              <a:off x="6291318" y="7679131"/>
              <a:ext cx="378042" cy="6240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84" name="Picture 36" descr="http://tse1.mm.bing.net/th?&amp;id=OIP.Ma1284efdb71f05eadd82d80e10c00980o0&amp;w=300&amp;h=300&amp;c=0&amp;pid=1.9&amp;rs=0&amp;p=0"/>
            <p:cNvPicPr>
              <a:picLocks noChangeAspect="1" noChangeArrowheads="1"/>
            </p:cNvPicPr>
            <p:nvPr/>
          </p:nvPicPr>
          <p:blipFill>
            <a:blip r:embed="rId43" cstate="print">
              <a:extLst>
                <a:ext uri="{BEBA8EAE-BF5A-486C-A8C5-ECC9F3942E4B}">
                  <a14:imgProps xmlns:a14="http://schemas.microsoft.com/office/drawing/2010/main">
                    <a14:imgLayer r:embed="rId44">
                      <a14:imgEffect>
                        <a14:backgroundRemoval t="10000" b="96667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15354" y="7669496"/>
              <a:ext cx="324036" cy="5376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52" name="51 Conector recto"/>
            <p:cNvCxnSpPr/>
            <p:nvPr/>
          </p:nvCxnSpPr>
          <p:spPr>
            <a:xfrm flipH="1" flipV="1">
              <a:off x="226093" y="7404239"/>
              <a:ext cx="6712377" cy="63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086" name="Picture 38" descr="http://tse1.mm.bing.net/th?&amp;id=OIP.M478f9f37bf1dea3aa0928246017889f4o0&amp;w=300&amp;h=300&amp;c=0&amp;pid=1.9&amp;rs=0&amp;p=0"/>
            <p:cNvPicPr>
              <a:picLocks noChangeAspect="1" noChangeArrowheads="1"/>
            </p:cNvPicPr>
            <p:nvPr/>
          </p:nvPicPr>
          <p:blipFill>
            <a:blip r:embed="rId45" cstate="print">
              <a:extLst>
                <a:ext uri="{BEBA8EAE-BF5A-486C-A8C5-ECC9F3942E4B}">
                  <a14:imgProps xmlns:a14="http://schemas.microsoft.com/office/drawing/2010/main">
                    <a14:imgLayer r:embed="rId46">
                      <a14:imgEffect>
                        <a14:backgroundRemoval t="2000" b="100000" l="1000" r="9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9240" y="7740352"/>
              <a:ext cx="324036" cy="576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4" name="Picture 14" descr="http://ts4.mm.bing.net/th?id=JN.4MPP2Z7pv1VBV0clQUelhA&amp;pid=15.1&amp;H=106&amp;W=160"/>
          <p:cNvPicPr>
            <a:picLocks noChangeAspect="1" noChangeArrowheads="1"/>
          </p:cNvPicPr>
          <p:nvPr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9856" y="4369074"/>
            <a:ext cx="344176" cy="181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7" name="Picture 14" descr="http://ts4.mm.bing.net/th?id=JN.4MPP2Z7pv1VBV0clQUelhA&amp;pid=15.1&amp;H=106&amp;W=160"/>
          <p:cNvPicPr>
            <a:picLocks noChangeAspect="1" noChangeArrowheads="1"/>
          </p:cNvPicPr>
          <p:nvPr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7954" y="1325892"/>
            <a:ext cx="287179" cy="128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5" name="Picture 14" descr="http://ts4.mm.bing.net/th?id=JN.4MPP2Z7pv1VBV0clQUelhA&amp;pid=15.1&amp;H=106&amp;W=160"/>
          <p:cNvPicPr>
            <a:picLocks noChangeAspect="1" noChangeArrowheads="1"/>
          </p:cNvPicPr>
          <p:nvPr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8372" y="4134205"/>
            <a:ext cx="311641" cy="164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9" name="Picture 14" descr="http://ts4.mm.bing.net/th?id=JN.4MPP2Z7pv1VBV0clQUelhA&amp;pid=15.1&amp;H=106&amp;W=160"/>
          <p:cNvPicPr>
            <a:picLocks noChangeAspect="1" noChangeArrowheads="1"/>
          </p:cNvPicPr>
          <p:nvPr/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6038" y="2158630"/>
            <a:ext cx="302831" cy="159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" name="Picture 14" descr="http://ts4.mm.bing.net/th?id=JN.4MPP2Z7pv1VBV0clQUelhA&amp;pid=15.1&amp;H=106&amp;W=160"/>
          <p:cNvPicPr>
            <a:picLocks noChangeAspect="1" noChangeArrowheads="1"/>
          </p:cNvPicPr>
          <p:nvPr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1088" y="1398479"/>
            <a:ext cx="310538" cy="163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1" name="Picture 14" descr="http://ts4.mm.bing.net/th?id=JN.4MPP2Z7pv1VBV0clQUelhA&amp;pid=15.1&amp;H=106&amp;W=160"/>
          <p:cNvPicPr>
            <a:picLocks noChangeAspect="1" noChangeArrowheads="1"/>
          </p:cNvPicPr>
          <p:nvPr/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6627" y="2930393"/>
            <a:ext cx="341372" cy="180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5" name="Picture 14" descr="http://ts4.mm.bing.net/th?id=JN.4MPP2Z7pv1VBV0clQUelhA&amp;pid=15.1&amp;H=106&amp;W=160"/>
          <p:cNvPicPr>
            <a:picLocks noChangeAspect="1" noChangeArrowheads="1"/>
          </p:cNvPicPr>
          <p:nvPr/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1178" y="957872"/>
            <a:ext cx="391876" cy="206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0" name="Picture 14" descr="http://ts4.mm.bing.net/th?id=JN.4MPP2Z7pv1VBV0clQUelhA&amp;pid=15.1&amp;H=106&amp;W=160"/>
          <p:cNvPicPr>
            <a:picLocks noChangeAspect="1" noChangeArrowheads="1"/>
          </p:cNvPicPr>
          <p:nvPr/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65" y="973574"/>
            <a:ext cx="288409" cy="240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2" name="21 Conector recto"/>
          <p:cNvCxnSpPr/>
          <p:nvPr/>
        </p:nvCxnSpPr>
        <p:spPr>
          <a:xfrm>
            <a:off x="1006070" y="3345385"/>
            <a:ext cx="10648217" cy="15059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197 Conector recto"/>
          <p:cNvCxnSpPr/>
          <p:nvPr/>
        </p:nvCxnSpPr>
        <p:spPr>
          <a:xfrm flipH="1">
            <a:off x="4263143" y="3938504"/>
            <a:ext cx="433307" cy="0"/>
          </a:xfrm>
          <a:prstGeom prst="line">
            <a:avLst/>
          </a:prstGeom>
          <a:ln w="38100">
            <a:noFill/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0" name="259 Conector recto"/>
          <p:cNvCxnSpPr>
            <a:endCxn id="232" idx="3"/>
          </p:cNvCxnSpPr>
          <p:nvPr/>
        </p:nvCxnSpPr>
        <p:spPr>
          <a:xfrm>
            <a:off x="987763" y="2155926"/>
            <a:ext cx="10678249" cy="15899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2" name="171 CuadroTexto"/>
          <p:cNvSpPr txBox="1"/>
          <p:nvPr/>
        </p:nvSpPr>
        <p:spPr>
          <a:xfrm>
            <a:off x="1770954" y="986178"/>
            <a:ext cx="576814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SV" sz="1000" dirty="0">
                <a:latin typeface="Aparajita" panose="020B0604020202020204" pitchFamily="34" charset="0"/>
                <a:cs typeface="Aparajita" panose="020B0604020202020204" pitchFamily="34" charset="0"/>
              </a:rPr>
              <a:t>HON </a:t>
            </a:r>
          </a:p>
        </p:txBody>
      </p:sp>
      <p:sp>
        <p:nvSpPr>
          <p:cNvPr id="179" name="178 CuadroTexto"/>
          <p:cNvSpPr txBox="1"/>
          <p:nvPr/>
        </p:nvSpPr>
        <p:spPr>
          <a:xfrm>
            <a:off x="1710404" y="2509379"/>
            <a:ext cx="576814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SV" sz="1000" dirty="0">
                <a:latin typeface="Aparajita" panose="020B0604020202020204" pitchFamily="34" charset="0"/>
                <a:cs typeface="Aparajita" panose="020B0604020202020204" pitchFamily="34" charset="0"/>
              </a:rPr>
              <a:t>NIC </a:t>
            </a:r>
          </a:p>
        </p:txBody>
      </p:sp>
      <p:sp>
        <p:nvSpPr>
          <p:cNvPr id="184" name="183 CuadroTexto"/>
          <p:cNvSpPr txBox="1"/>
          <p:nvPr/>
        </p:nvSpPr>
        <p:spPr>
          <a:xfrm>
            <a:off x="1710404" y="2941427"/>
            <a:ext cx="576814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SV" sz="1000" dirty="0">
                <a:latin typeface="Aparajita" panose="020B0604020202020204" pitchFamily="34" charset="0"/>
                <a:cs typeface="Aparajita" panose="020B0604020202020204" pitchFamily="34" charset="0"/>
              </a:rPr>
              <a:t>CR</a:t>
            </a:r>
          </a:p>
        </p:txBody>
      </p:sp>
      <p:sp>
        <p:nvSpPr>
          <p:cNvPr id="188" name="187 CuadroTexto"/>
          <p:cNvSpPr txBox="1"/>
          <p:nvPr/>
        </p:nvSpPr>
        <p:spPr>
          <a:xfrm>
            <a:off x="2828976" y="1130194"/>
            <a:ext cx="576814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SV" sz="1000" dirty="0">
                <a:latin typeface="Aparajita" panose="020B0604020202020204" pitchFamily="34" charset="0"/>
                <a:cs typeface="Aparajita" panose="020B0604020202020204" pitchFamily="34" charset="0"/>
              </a:rPr>
              <a:t>CR</a:t>
            </a:r>
          </a:p>
        </p:txBody>
      </p:sp>
      <p:sp>
        <p:nvSpPr>
          <p:cNvPr id="189" name="188 CuadroTexto"/>
          <p:cNvSpPr txBox="1"/>
          <p:nvPr/>
        </p:nvSpPr>
        <p:spPr>
          <a:xfrm>
            <a:off x="3689417" y="925203"/>
            <a:ext cx="576814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SV" sz="1000" dirty="0">
                <a:latin typeface="Aparajita" panose="020B0604020202020204" pitchFamily="34" charset="0"/>
                <a:cs typeface="Aparajita" panose="020B0604020202020204" pitchFamily="34" charset="0"/>
              </a:rPr>
              <a:t>CR</a:t>
            </a:r>
          </a:p>
        </p:txBody>
      </p:sp>
      <p:sp>
        <p:nvSpPr>
          <p:cNvPr id="190" name="189 CuadroTexto"/>
          <p:cNvSpPr txBox="1"/>
          <p:nvPr/>
        </p:nvSpPr>
        <p:spPr>
          <a:xfrm>
            <a:off x="3345239" y="3949539"/>
            <a:ext cx="576814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SV" sz="1000" dirty="0">
                <a:latin typeface="Aparajita" panose="020B0604020202020204" pitchFamily="34" charset="0"/>
                <a:cs typeface="Aparajita" panose="020B0604020202020204" pitchFamily="34" charset="0"/>
              </a:rPr>
              <a:t>CR</a:t>
            </a:r>
          </a:p>
        </p:txBody>
      </p:sp>
      <p:sp>
        <p:nvSpPr>
          <p:cNvPr id="191" name="190 CuadroTexto"/>
          <p:cNvSpPr txBox="1"/>
          <p:nvPr/>
        </p:nvSpPr>
        <p:spPr>
          <a:xfrm>
            <a:off x="2226668" y="2013707"/>
            <a:ext cx="576814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SV" sz="1000" dirty="0">
                <a:latin typeface="Aparajita" panose="020B0604020202020204" pitchFamily="34" charset="0"/>
                <a:cs typeface="Aparajita" panose="020B0604020202020204" pitchFamily="34" charset="0"/>
              </a:rPr>
              <a:t>CR</a:t>
            </a:r>
          </a:p>
        </p:txBody>
      </p:sp>
      <p:sp>
        <p:nvSpPr>
          <p:cNvPr id="192" name="191 CuadroTexto"/>
          <p:cNvSpPr txBox="1"/>
          <p:nvPr/>
        </p:nvSpPr>
        <p:spPr>
          <a:xfrm>
            <a:off x="4635901" y="1994290"/>
            <a:ext cx="576814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SV" sz="1000" dirty="0">
                <a:latin typeface="Aparajita" panose="020B0604020202020204" pitchFamily="34" charset="0"/>
                <a:cs typeface="Aparajita" panose="020B0604020202020204" pitchFamily="34" charset="0"/>
              </a:rPr>
              <a:t>CR</a:t>
            </a:r>
          </a:p>
        </p:txBody>
      </p:sp>
      <p:sp>
        <p:nvSpPr>
          <p:cNvPr id="193" name="192 CuadroTexto"/>
          <p:cNvSpPr txBox="1"/>
          <p:nvPr/>
        </p:nvSpPr>
        <p:spPr>
          <a:xfrm>
            <a:off x="4980077" y="2930394"/>
            <a:ext cx="576814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SV" sz="1000" dirty="0">
                <a:latin typeface="Aparajita" panose="020B0604020202020204" pitchFamily="34" charset="0"/>
                <a:cs typeface="Aparajita" panose="020B0604020202020204" pitchFamily="34" charset="0"/>
              </a:rPr>
              <a:t>CR</a:t>
            </a:r>
          </a:p>
        </p:txBody>
      </p:sp>
      <p:sp>
        <p:nvSpPr>
          <p:cNvPr id="194" name="193 CuadroTexto"/>
          <p:cNvSpPr txBox="1"/>
          <p:nvPr/>
        </p:nvSpPr>
        <p:spPr>
          <a:xfrm>
            <a:off x="5496341" y="2426338"/>
            <a:ext cx="576814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SV" sz="1000" dirty="0">
                <a:latin typeface="Aparajita" panose="020B0604020202020204" pitchFamily="34" charset="0"/>
                <a:cs typeface="Aparajita" panose="020B0604020202020204" pitchFamily="34" charset="0"/>
              </a:rPr>
              <a:t>CR</a:t>
            </a:r>
          </a:p>
        </p:txBody>
      </p:sp>
      <p:sp>
        <p:nvSpPr>
          <p:cNvPr id="195" name="194 CuadroTexto"/>
          <p:cNvSpPr txBox="1"/>
          <p:nvPr/>
        </p:nvSpPr>
        <p:spPr>
          <a:xfrm>
            <a:off x="6098649" y="1994290"/>
            <a:ext cx="576814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SV" sz="1000" dirty="0">
                <a:latin typeface="Aparajita" panose="020B0604020202020204" pitchFamily="34" charset="0"/>
                <a:cs typeface="Aparajita" panose="020B0604020202020204" pitchFamily="34" charset="0"/>
              </a:rPr>
              <a:t>CR</a:t>
            </a:r>
          </a:p>
        </p:txBody>
      </p:sp>
      <p:sp>
        <p:nvSpPr>
          <p:cNvPr id="196" name="195 CuadroTexto"/>
          <p:cNvSpPr txBox="1"/>
          <p:nvPr/>
        </p:nvSpPr>
        <p:spPr>
          <a:xfrm>
            <a:off x="6589418" y="1634250"/>
            <a:ext cx="576814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SV" sz="1000" dirty="0">
                <a:latin typeface="Aparajita" panose="020B0604020202020204" pitchFamily="34" charset="0"/>
                <a:cs typeface="Aparajita" panose="020B0604020202020204" pitchFamily="34" charset="0"/>
              </a:rPr>
              <a:t>CR</a:t>
            </a:r>
          </a:p>
        </p:txBody>
      </p:sp>
      <p:sp>
        <p:nvSpPr>
          <p:cNvPr id="197" name="196 CuadroTexto"/>
          <p:cNvSpPr txBox="1"/>
          <p:nvPr/>
        </p:nvSpPr>
        <p:spPr>
          <a:xfrm>
            <a:off x="7303265" y="3578466"/>
            <a:ext cx="576814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SV" sz="1000" dirty="0">
                <a:latin typeface="Aparajita" panose="020B0604020202020204" pitchFamily="34" charset="0"/>
                <a:cs typeface="Aparajita" panose="020B0604020202020204" pitchFamily="34" charset="0"/>
              </a:rPr>
              <a:t>CR</a:t>
            </a:r>
          </a:p>
        </p:txBody>
      </p:sp>
      <p:sp>
        <p:nvSpPr>
          <p:cNvPr id="199" name="198 CuadroTexto"/>
          <p:cNvSpPr txBox="1"/>
          <p:nvPr/>
        </p:nvSpPr>
        <p:spPr>
          <a:xfrm>
            <a:off x="8052166" y="3146418"/>
            <a:ext cx="576814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SV" sz="1000" dirty="0">
                <a:latin typeface="Aparajita" panose="020B0604020202020204" pitchFamily="34" charset="0"/>
                <a:cs typeface="Aparajita" panose="020B0604020202020204" pitchFamily="34" charset="0"/>
              </a:rPr>
              <a:t>CR</a:t>
            </a:r>
          </a:p>
        </p:txBody>
      </p:sp>
      <p:sp>
        <p:nvSpPr>
          <p:cNvPr id="200" name="199 CuadroTexto"/>
          <p:cNvSpPr txBox="1"/>
          <p:nvPr/>
        </p:nvSpPr>
        <p:spPr>
          <a:xfrm>
            <a:off x="8249749" y="1429259"/>
            <a:ext cx="576814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SV" sz="1000" dirty="0">
                <a:latin typeface="Aparajita" panose="020B0604020202020204" pitchFamily="34" charset="0"/>
                <a:cs typeface="Aparajita" panose="020B0604020202020204" pitchFamily="34" charset="0"/>
              </a:rPr>
              <a:t>CR</a:t>
            </a:r>
          </a:p>
        </p:txBody>
      </p:sp>
      <p:sp>
        <p:nvSpPr>
          <p:cNvPr id="201" name="200 CuadroTexto"/>
          <p:cNvSpPr txBox="1"/>
          <p:nvPr/>
        </p:nvSpPr>
        <p:spPr>
          <a:xfrm>
            <a:off x="8938101" y="1778266"/>
            <a:ext cx="576814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SV" sz="1000" dirty="0">
                <a:latin typeface="Aparajita" panose="020B0604020202020204" pitchFamily="34" charset="0"/>
                <a:cs typeface="Aparajita" panose="020B0604020202020204" pitchFamily="34" charset="0"/>
              </a:rPr>
              <a:t>CR</a:t>
            </a:r>
          </a:p>
        </p:txBody>
      </p:sp>
      <p:sp>
        <p:nvSpPr>
          <p:cNvPr id="202" name="201 CuadroTexto"/>
          <p:cNvSpPr txBox="1"/>
          <p:nvPr/>
        </p:nvSpPr>
        <p:spPr>
          <a:xfrm>
            <a:off x="10228761" y="3650473"/>
            <a:ext cx="576814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SV" sz="1000" dirty="0">
                <a:latin typeface="Aparajita" panose="020B0604020202020204" pitchFamily="34" charset="0"/>
                <a:cs typeface="Aparajita" panose="020B0604020202020204" pitchFamily="34" charset="0"/>
              </a:rPr>
              <a:t>CR</a:t>
            </a:r>
          </a:p>
        </p:txBody>
      </p:sp>
      <p:sp>
        <p:nvSpPr>
          <p:cNvPr id="203" name="202 CuadroTexto"/>
          <p:cNvSpPr txBox="1"/>
          <p:nvPr/>
        </p:nvSpPr>
        <p:spPr>
          <a:xfrm>
            <a:off x="9626453" y="925203"/>
            <a:ext cx="576814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SV" sz="1000" dirty="0">
                <a:latin typeface="Aparajita" panose="020B0604020202020204" pitchFamily="34" charset="0"/>
                <a:cs typeface="Aparajita" panose="020B0604020202020204" pitchFamily="34" charset="0"/>
              </a:rPr>
              <a:t>CR</a:t>
            </a:r>
          </a:p>
        </p:txBody>
      </p:sp>
      <p:sp>
        <p:nvSpPr>
          <p:cNvPr id="204" name="203 CuadroTexto"/>
          <p:cNvSpPr txBox="1"/>
          <p:nvPr/>
        </p:nvSpPr>
        <p:spPr>
          <a:xfrm>
            <a:off x="10375354" y="1130194"/>
            <a:ext cx="576814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SV" sz="1000" dirty="0">
                <a:latin typeface="Aparajita" panose="020B0604020202020204" pitchFamily="34" charset="0"/>
                <a:cs typeface="Aparajita" panose="020B0604020202020204" pitchFamily="34" charset="0"/>
              </a:rPr>
              <a:t>CR</a:t>
            </a:r>
          </a:p>
        </p:txBody>
      </p:sp>
      <p:sp>
        <p:nvSpPr>
          <p:cNvPr id="205" name="204 CuadroTexto"/>
          <p:cNvSpPr txBox="1"/>
          <p:nvPr/>
        </p:nvSpPr>
        <p:spPr>
          <a:xfrm>
            <a:off x="11149750" y="914170"/>
            <a:ext cx="576814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SV" sz="1000" dirty="0">
                <a:latin typeface="Aparajita" panose="020B0604020202020204" pitchFamily="34" charset="0"/>
                <a:cs typeface="Aparajita" panose="020B0604020202020204" pitchFamily="34" charset="0"/>
              </a:rPr>
              <a:t>CR</a:t>
            </a:r>
          </a:p>
        </p:txBody>
      </p:sp>
      <p:sp>
        <p:nvSpPr>
          <p:cNvPr id="206" name="205 CuadroTexto"/>
          <p:cNvSpPr txBox="1"/>
          <p:nvPr/>
        </p:nvSpPr>
        <p:spPr>
          <a:xfrm>
            <a:off x="2312712" y="925203"/>
            <a:ext cx="576814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SV" sz="1000" dirty="0">
                <a:latin typeface="Aparajita" panose="020B0604020202020204" pitchFamily="34" charset="0"/>
                <a:cs typeface="Aparajita" panose="020B0604020202020204" pitchFamily="34" charset="0"/>
              </a:rPr>
              <a:t>NIC </a:t>
            </a:r>
          </a:p>
        </p:txBody>
      </p:sp>
      <p:sp>
        <p:nvSpPr>
          <p:cNvPr id="207" name="206 CuadroTexto"/>
          <p:cNvSpPr txBox="1"/>
          <p:nvPr/>
        </p:nvSpPr>
        <p:spPr>
          <a:xfrm>
            <a:off x="2828976" y="914170"/>
            <a:ext cx="576814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SV" sz="1000" dirty="0">
                <a:latin typeface="Aparajita" panose="020B0604020202020204" pitchFamily="34" charset="0"/>
                <a:cs typeface="Aparajita" panose="020B0604020202020204" pitchFamily="34" charset="0"/>
              </a:rPr>
              <a:t>NIC </a:t>
            </a:r>
          </a:p>
        </p:txBody>
      </p:sp>
      <p:sp>
        <p:nvSpPr>
          <p:cNvPr id="208" name="207 CuadroTexto"/>
          <p:cNvSpPr txBox="1"/>
          <p:nvPr/>
        </p:nvSpPr>
        <p:spPr>
          <a:xfrm>
            <a:off x="5987110" y="3434450"/>
            <a:ext cx="576814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SV" sz="1000" dirty="0">
                <a:latin typeface="Aparajita" panose="020B0604020202020204" pitchFamily="34" charset="0"/>
                <a:cs typeface="Aparajita" panose="020B0604020202020204" pitchFamily="34" charset="0"/>
              </a:rPr>
              <a:t>NIC </a:t>
            </a:r>
          </a:p>
        </p:txBody>
      </p:sp>
      <p:sp>
        <p:nvSpPr>
          <p:cNvPr id="209" name="208 CuadroTexto"/>
          <p:cNvSpPr txBox="1"/>
          <p:nvPr/>
        </p:nvSpPr>
        <p:spPr>
          <a:xfrm>
            <a:off x="4377769" y="1141227"/>
            <a:ext cx="576814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SV" sz="1000" dirty="0">
                <a:latin typeface="Aparajita" panose="020B0604020202020204" pitchFamily="34" charset="0"/>
                <a:cs typeface="Aparajita" panose="020B0604020202020204" pitchFamily="34" charset="0"/>
              </a:rPr>
              <a:t>NIC </a:t>
            </a:r>
          </a:p>
        </p:txBody>
      </p:sp>
      <p:sp>
        <p:nvSpPr>
          <p:cNvPr id="210" name="209 CuadroTexto"/>
          <p:cNvSpPr txBox="1"/>
          <p:nvPr/>
        </p:nvSpPr>
        <p:spPr>
          <a:xfrm>
            <a:off x="5470846" y="3301467"/>
            <a:ext cx="576814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SV" sz="1000" dirty="0">
                <a:latin typeface="Aparajita" panose="020B0604020202020204" pitchFamily="34" charset="0"/>
                <a:cs typeface="Aparajita" panose="020B0604020202020204" pitchFamily="34" charset="0"/>
              </a:rPr>
              <a:t>NIC </a:t>
            </a:r>
          </a:p>
        </p:txBody>
      </p:sp>
      <p:sp>
        <p:nvSpPr>
          <p:cNvPr id="211" name="210 CuadroTexto"/>
          <p:cNvSpPr txBox="1"/>
          <p:nvPr/>
        </p:nvSpPr>
        <p:spPr>
          <a:xfrm>
            <a:off x="5298758" y="3866498"/>
            <a:ext cx="576814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SV" sz="1000" dirty="0">
                <a:latin typeface="Aparajita" panose="020B0604020202020204" pitchFamily="34" charset="0"/>
                <a:cs typeface="Aparajita" panose="020B0604020202020204" pitchFamily="34" charset="0"/>
              </a:rPr>
              <a:t>NIC </a:t>
            </a:r>
          </a:p>
        </p:txBody>
      </p:sp>
      <p:sp>
        <p:nvSpPr>
          <p:cNvPr id="212" name="211 CuadroTexto"/>
          <p:cNvSpPr txBox="1"/>
          <p:nvPr/>
        </p:nvSpPr>
        <p:spPr>
          <a:xfrm>
            <a:off x="3922054" y="2005323"/>
            <a:ext cx="576814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SV" sz="1000" dirty="0">
                <a:latin typeface="Aparajita" panose="020B0604020202020204" pitchFamily="34" charset="0"/>
                <a:cs typeface="Aparajita" panose="020B0604020202020204" pitchFamily="34" charset="0"/>
              </a:rPr>
              <a:t>NIC </a:t>
            </a:r>
          </a:p>
        </p:txBody>
      </p:sp>
      <p:sp>
        <p:nvSpPr>
          <p:cNvPr id="213" name="212 CuadroTexto"/>
          <p:cNvSpPr txBox="1"/>
          <p:nvPr/>
        </p:nvSpPr>
        <p:spPr>
          <a:xfrm>
            <a:off x="7733485" y="3146418"/>
            <a:ext cx="576814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SV" sz="1000" dirty="0">
                <a:latin typeface="Aparajita" panose="020B0604020202020204" pitchFamily="34" charset="0"/>
                <a:cs typeface="Aparajita" panose="020B0604020202020204" pitchFamily="34" charset="0"/>
              </a:rPr>
              <a:t>NIC </a:t>
            </a:r>
          </a:p>
        </p:txBody>
      </p:sp>
      <p:sp>
        <p:nvSpPr>
          <p:cNvPr id="214" name="213 CuadroTexto"/>
          <p:cNvSpPr txBox="1"/>
          <p:nvPr/>
        </p:nvSpPr>
        <p:spPr>
          <a:xfrm>
            <a:off x="11089201" y="4523937"/>
            <a:ext cx="576814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SV" sz="1000" dirty="0">
                <a:latin typeface="Aparajita" panose="020B0604020202020204" pitchFamily="34" charset="0"/>
                <a:cs typeface="Aparajita" panose="020B0604020202020204" pitchFamily="34" charset="0"/>
              </a:rPr>
              <a:t>NIC </a:t>
            </a:r>
          </a:p>
        </p:txBody>
      </p:sp>
      <p:sp>
        <p:nvSpPr>
          <p:cNvPr id="215" name="214 CuadroTexto"/>
          <p:cNvSpPr txBox="1"/>
          <p:nvPr/>
        </p:nvSpPr>
        <p:spPr>
          <a:xfrm>
            <a:off x="10719530" y="3578466"/>
            <a:ext cx="576814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SV" sz="1000" dirty="0">
                <a:latin typeface="Aparajita" panose="020B0604020202020204" pitchFamily="34" charset="0"/>
                <a:cs typeface="Aparajita" panose="020B0604020202020204" pitchFamily="34" charset="0"/>
              </a:rPr>
              <a:t>NIC </a:t>
            </a:r>
          </a:p>
        </p:txBody>
      </p:sp>
      <p:sp>
        <p:nvSpPr>
          <p:cNvPr id="216" name="215 CuadroTexto"/>
          <p:cNvSpPr txBox="1"/>
          <p:nvPr/>
        </p:nvSpPr>
        <p:spPr>
          <a:xfrm>
            <a:off x="9945134" y="3650474"/>
            <a:ext cx="576814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SV" sz="1000" dirty="0">
                <a:latin typeface="Aparajita" panose="020B0604020202020204" pitchFamily="34" charset="0"/>
                <a:cs typeface="Aparajita" panose="020B0604020202020204" pitchFamily="34" charset="0"/>
              </a:rPr>
              <a:t>NIC </a:t>
            </a:r>
          </a:p>
        </p:txBody>
      </p:sp>
      <p:sp>
        <p:nvSpPr>
          <p:cNvPr id="217" name="216 CuadroTexto"/>
          <p:cNvSpPr txBox="1"/>
          <p:nvPr/>
        </p:nvSpPr>
        <p:spPr>
          <a:xfrm>
            <a:off x="8852057" y="2930394"/>
            <a:ext cx="576814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SV" sz="1000" dirty="0">
                <a:latin typeface="Aparajita" panose="020B0604020202020204" pitchFamily="34" charset="0"/>
                <a:cs typeface="Aparajita" panose="020B0604020202020204" pitchFamily="34" charset="0"/>
              </a:rPr>
              <a:t>NIC </a:t>
            </a:r>
          </a:p>
        </p:txBody>
      </p:sp>
      <p:sp>
        <p:nvSpPr>
          <p:cNvPr id="218" name="217 CuadroTexto"/>
          <p:cNvSpPr txBox="1"/>
          <p:nvPr/>
        </p:nvSpPr>
        <p:spPr>
          <a:xfrm>
            <a:off x="8335793" y="3578466"/>
            <a:ext cx="576814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SV" sz="1000" dirty="0">
                <a:latin typeface="Aparajita" panose="020B0604020202020204" pitchFamily="34" charset="0"/>
                <a:cs typeface="Aparajita" panose="020B0604020202020204" pitchFamily="34" charset="0"/>
              </a:rPr>
              <a:t>NIC </a:t>
            </a:r>
          </a:p>
        </p:txBody>
      </p:sp>
      <p:sp>
        <p:nvSpPr>
          <p:cNvPr id="219" name="218 CuadroTexto"/>
          <p:cNvSpPr txBox="1"/>
          <p:nvPr/>
        </p:nvSpPr>
        <p:spPr>
          <a:xfrm>
            <a:off x="2287215" y="1645283"/>
            <a:ext cx="650009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SV" sz="1000" dirty="0">
                <a:latin typeface="Aparajita" panose="020B0604020202020204" pitchFamily="34" charset="0"/>
                <a:cs typeface="Aparajita" panose="020B0604020202020204" pitchFamily="34" charset="0"/>
              </a:rPr>
              <a:t>HON </a:t>
            </a:r>
          </a:p>
        </p:txBody>
      </p:sp>
      <p:sp>
        <p:nvSpPr>
          <p:cNvPr id="220" name="219 CuadroTexto"/>
          <p:cNvSpPr txBox="1"/>
          <p:nvPr/>
        </p:nvSpPr>
        <p:spPr>
          <a:xfrm>
            <a:off x="3922051" y="1202202"/>
            <a:ext cx="650009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SV" sz="1000" dirty="0">
                <a:latin typeface="Aparajita" panose="020B0604020202020204" pitchFamily="34" charset="0"/>
                <a:cs typeface="Aparajita" panose="020B0604020202020204" pitchFamily="34" charset="0"/>
              </a:rPr>
              <a:t>HON </a:t>
            </a:r>
          </a:p>
        </p:txBody>
      </p:sp>
      <p:sp>
        <p:nvSpPr>
          <p:cNvPr id="221" name="220 CuadroTexto"/>
          <p:cNvSpPr txBox="1"/>
          <p:nvPr/>
        </p:nvSpPr>
        <p:spPr>
          <a:xfrm>
            <a:off x="4524359" y="1274210"/>
            <a:ext cx="650009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SV" sz="1000" dirty="0">
                <a:latin typeface="Aparajita" panose="020B0604020202020204" pitchFamily="34" charset="0"/>
                <a:cs typeface="Aparajita" panose="020B0604020202020204" pitchFamily="34" charset="0"/>
              </a:rPr>
              <a:t>HON </a:t>
            </a:r>
          </a:p>
        </p:txBody>
      </p:sp>
      <p:sp>
        <p:nvSpPr>
          <p:cNvPr id="222" name="221 CuadroTexto"/>
          <p:cNvSpPr txBox="1"/>
          <p:nvPr/>
        </p:nvSpPr>
        <p:spPr>
          <a:xfrm>
            <a:off x="3358086" y="925203"/>
            <a:ext cx="650009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SV" sz="1000" dirty="0">
                <a:latin typeface="Aparajita" panose="020B0604020202020204" pitchFamily="34" charset="0"/>
                <a:cs typeface="Aparajita" panose="020B0604020202020204" pitchFamily="34" charset="0"/>
              </a:rPr>
              <a:t>HON </a:t>
            </a:r>
          </a:p>
        </p:txBody>
      </p:sp>
      <p:sp>
        <p:nvSpPr>
          <p:cNvPr id="223" name="222 CuadroTexto"/>
          <p:cNvSpPr txBox="1"/>
          <p:nvPr/>
        </p:nvSpPr>
        <p:spPr>
          <a:xfrm>
            <a:off x="5040623" y="914170"/>
            <a:ext cx="650009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SV" sz="1000" dirty="0">
                <a:latin typeface="Aparajita" panose="020B0604020202020204" pitchFamily="34" charset="0"/>
                <a:cs typeface="Aparajita" panose="020B0604020202020204" pitchFamily="34" charset="0"/>
              </a:rPr>
              <a:t>HON </a:t>
            </a:r>
          </a:p>
        </p:txBody>
      </p:sp>
      <p:sp>
        <p:nvSpPr>
          <p:cNvPr id="224" name="223 CuadroTexto"/>
          <p:cNvSpPr txBox="1"/>
          <p:nvPr/>
        </p:nvSpPr>
        <p:spPr>
          <a:xfrm>
            <a:off x="2889523" y="2293355"/>
            <a:ext cx="650009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SV" sz="1000" dirty="0">
                <a:latin typeface="Aparajita" panose="020B0604020202020204" pitchFamily="34" charset="0"/>
                <a:cs typeface="Aparajita" panose="020B0604020202020204" pitchFamily="34" charset="0"/>
              </a:rPr>
              <a:t>HON </a:t>
            </a:r>
          </a:p>
        </p:txBody>
      </p:sp>
      <p:sp>
        <p:nvSpPr>
          <p:cNvPr id="225" name="224 CuadroTexto"/>
          <p:cNvSpPr txBox="1"/>
          <p:nvPr/>
        </p:nvSpPr>
        <p:spPr>
          <a:xfrm>
            <a:off x="6073151" y="3146418"/>
            <a:ext cx="650009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SV" sz="1000" dirty="0">
                <a:latin typeface="Aparajita" panose="020B0604020202020204" pitchFamily="34" charset="0"/>
                <a:cs typeface="Aparajita" panose="020B0604020202020204" pitchFamily="34" charset="0"/>
              </a:rPr>
              <a:t>HON </a:t>
            </a:r>
          </a:p>
        </p:txBody>
      </p:sp>
      <p:sp>
        <p:nvSpPr>
          <p:cNvPr id="226" name="225 CuadroTexto"/>
          <p:cNvSpPr txBox="1"/>
          <p:nvPr/>
        </p:nvSpPr>
        <p:spPr>
          <a:xfrm>
            <a:off x="7230066" y="3157451"/>
            <a:ext cx="650009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SV" sz="1000" dirty="0">
                <a:latin typeface="Aparajita" panose="020B0604020202020204" pitchFamily="34" charset="0"/>
                <a:cs typeface="Aparajita" panose="020B0604020202020204" pitchFamily="34" charset="0"/>
              </a:rPr>
              <a:t>HON </a:t>
            </a:r>
          </a:p>
        </p:txBody>
      </p:sp>
      <p:sp>
        <p:nvSpPr>
          <p:cNvPr id="227" name="226 CuadroTexto"/>
          <p:cNvSpPr txBox="1"/>
          <p:nvPr/>
        </p:nvSpPr>
        <p:spPr>
          <a:xfrm>
            <a:off x="5470843" y="2941427"/>
            <a:ext cx="650009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SV" sz="1000" dirty="0">
                <a:latin typeface="Aparajita" panose="020B0604020202020204" pitchFamily="34" charset="0"/>
                <a:cs typeface="Aparajita" panose="020B0604020202020204" pitchFamily="34" charset="0"/>
              </a:rPr>
              <a:t>HON </a:t>
            </a:r>
          </a:p>
        </p:txBody>
      </p:sp>
      <p:sp>
        <p:nvSpPr>
          <p:cNvPr id="228" name="227 CuadroTexto"/>
          <p:cNvSpPr txBox="1"/>
          <p:nvPr/>
        </p:nvSpPr>
        <p:spPr>
          <a:xfrm>
            <a:off x="7832374" y="2221347"/>
            <a:ext cx="650009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SV" sz="1000" dirty="0">
                <a:latin typeface="Aparajita" panose="020B0604020202020204" pitchFamily="34" charset="0"/>
                <a:cs typeface="Aparajita" panose="020B0604020202020204" pitchFamily="34" charset="0"/>
              </a:rPr>
              <a:t>HON </a:t>
            </a:r>
          </a:p>
        </p:txBody>
      </p:sp>
      <p:sp>
        <p:nvSpPr>
          <p:cNvPr id="229" name="228 CuadroTexto"/>
          <p:cNvSpPr txBox="1"/>
          <p:nvPr/>
        </p:nvSpPr>
        <p:spPr>
          <a:xfrm>
            <a:off x="8826560" y="3146418"/>
            <a:ext cx="650009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SV" sz="1000" dirty="0">
                <a:latin typeface="Aparajita" panose="020B0604020202020204" pitchFamily="34" charset="0"/>
                <a:cs typeface="Aparajita" panose="020B0604020202020204" pitchFamily="34" charset="0"/>
              </a:rPr>
              <a:t>HON </a:t>
            </a:r>
          </a:p>
        </p:txBody>
      </p:sp>
      <p:sp>
        <p:nvSpPr>
          <p:cNvPr id="230" name="229 CuadroTexto"/>
          <p:cNvSpPr txBox="1"/>
          <p:nvPr/>
        </p:nvSpPr>
        <p:spPr>
          <a:xfrm>
            <a:off x="9983475" y="4309579"/>
            <a:ext cx="650009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SV" sz="1000" dirty="0">
                <a:latin typeface="Aparajita" panose="020B0604020202020204" pitchFamily="34" charset="0"/>
                <a:cs typeface="Aparajita" panose="020B0604020202020204" pitchFamily="34" charset="0"/>
              </a:rPr>
              <a:t>HON </a:t>
            </a:r>
          </a:p>
        </p:txBody>
      </p:sp>
      <p:sp>
        <p:nvSpPr>
          <p:cNvPr id="231" name="230 CuadroTexto"/>
          <p:cNvSpPr txBox="1"/>
          <p:nvPr/>
        </p:nvSpPr>
        <p:spPr>
          <a:xfrm>
            <a:off x="10327651" y="3445483"/>
            <a:ext cx="650009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SV" sz="1000" dirty="0">
                <a:latin typeface="Aparajita" panose="020B0604020202020204" pitchFamily="34" charset="0"/>
                <a:cs typeface="Aparajita" panose="020B0604020202020204" pitchFamily="34" charset="0"/>
              </a:rPr>
              <a:t>HON </a:t>
            </a:r>
          </a:p>
        </p:txBody>
      </p:sp>
      <p:sp>
        <p:nvSpPr>
          <p:cNvPr id="232" name="231 CuadroTexto"/>
          <p:cNvSpPr txBox="1"/>
          <p:nvPr/>
        </p:nvSpPr>
        <p:spPr>
          <a:xfrm>
            <a:off x="11016003" y="2048714"/>
            <a:ext cx="650009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SV" sz="1000" dirty="0">
                <a:latin typeface="Aparajita" panose="020B0604020202020204" pitchFamily="34" charset="0"/>
                <a:cs typeface="Aparajita" panose="020B0604020202020204" pitchFamily="34" charset="0"/>
              </a:rPr>
              <a:t>HON </a:t>
            </a:r>
          </a:p>
        </p:txBody>
      </p:sp>
      <p:sp>
        <p:nvSpPr>
          <p:cNvPr id="233" name="232 CuadroTexto"/>
          <p:cNvSpPr txBox="1"/>
          <p:nvPr/>
        </p:nvSpPr>
        <p:spPr>
          <a:xfrm>
            <a:off x="9084692" y="914170"/>
            <a:ext cx="650009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SV" sz="1000" dirty="0">
                <a:latin typeface="Aparajita" panose="020B0604020202020204" pitchFamily="34" charset="0"/>
                <a:cs typeface="Aparajita" panose="020B0604020202020204" pitchFamily="34" charset="0"/>
              </a:rPr>
              <a:t>HON </a:t>
            </a:r>
          </a:p>
        </p:txBody>
      </p:sp>
      <p:sp>
        <p:nvSpPr>
          <p:cNvPr id="234" name="233 CuadroTexto"/>
          <p:cNvSpPr txBox="1"/>
          <p:nvPr/>
        </p:nvSpPr>
        <p:spPr>
          <a:xfrm>
            <a:off x="8482384" y="1346218"/>
            <a:ext cx="650009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SV" sz="1000" dirty="0">
                <a:latin typeface="Aparajita" panose="020B0604020202020204" pitchFamily="34" charset="0"/>
                <a:cs typeface="Aparajita" panose="020B0604020202020204" pitchFamily="34" charset="0"/>
              </a:rPr>
              <a:t>HON </a:t>
            </a:r>
          </a:p>
        </p:txBody>
      </p:sp>
      <p:sp>
        <p:nvSpPr>
          <p:cNvPr id="235" name="234 CuadroTexto"/>
          <p:cNvSpPr txBox="1"/>
          <p:nvPr/>
        </p:nvSpPr>
        <p:spPr>
          <a:xfrm>
            <a:off x="6847548" y="914170"/>
            <a:ext cx="650009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SV" sz="1000" dirty="0">
                <a:latin typeface="Aparajita" panose="020B0604020202020204" pitchFamily="34" charset="0"/>
                <a:cs typeface="Aparajita" panose="020B0604020202020204" pitchFamily="34" charset="0"/>
              </a:rPr>
              <a:t>HON </a:t>
            </a:r>
          </a:p>
        </p:txBody>
      </p:sp>
      <p:sp>
        <p:nvSpPr>
          <p:cNvPr id="236" name="235 CuadroTexto"/>
          <p:cNvSpPr txBox="1"/>
          <p:nvPr/>
        </p:nvSpPr>
        <p:spPr>
          <a:xfrm>
            <a:off x="2265011" y="1077603"/>
            <a:ext cx="710560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SV" sz="1000" dirty="0">
                <a:latin typeface="Aparajita" panose="020B0604020202020204" pitchFamily="34" charset="0"/>
                <a:cs typeface="Aparajita" panose="020B0604020202020204" pitchFamily="34" charset="0"/>
              </a:rPr>
              <a:t>GUA </a:t>
            </a:r>
          </a:p>
        </p:txBody>
      </p:sp>
      <p:sp>
        <p:nvSpPr>
          <p:cNvPr id="237" name="236 CuadroTexto"/>
          <p:cNvSpPr txBox="1"/>
          <p:nvPr/>
        </p:nvSpPr>
        <p:spPr>
          <a:xfrm>
            <a:off x="2803482" y="1429259"/>
            <a:ext cx="710560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SV" sz="1000" dirty="0">
                <a:latin typeface="Aparajita" panose="020B0604020202020204" pitchFamily="34" charset="0"/>
                <a:cs typeface="Aparajita" panose="020B0604020202020204" pitchFamily="34" charset="0"/>
              </a:rPr>
              <a:t>GUA </a:t>
            </a:r>
          </a:p>
        </p:txBody>
      </p:sp>
      <p:sp>
        <p:nvSpPr>
          <p:cNvPr id="238" name="237 CuadroTexto"/>
          <p:cNvSpPr txBox="1"/>
          <p:nvPr/>
        </p:nvSpPr>
        <p:spPr>
          <a:xfrm>
            <a:off x="1684909" y="3434450"/>
            <a:ext cx="710560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SV" sz="1000" dirty="0">
                <a:latin typeface="Aparajita" panose="020B0604020202020204" pitchFamily="34" charset="0"/>
                <a:cs typeface="Aparajita" panose="020B0604020202020204" pitchFamily="34" charset="0"/>
              </a:rPr>
              <a:t>GUA </a:t>
            </a:r>
          </a:p>
        </p:txBody>
      </p:sp>
      <p:sp>
        <p:nvSpPr>
          <p:cNvPr id="239" name="238 CuadroTexto"/>
          <p:cNvSpPr txBox="1"/>
          <p:nvPr/>
        </p:nvSpPr>
        <p:spPr>
          <a:xfrm>
            <a:off x="3297539" y="3146418"/>
            <a:ext cx="710560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SV" sz="1000" dirty="0">
                <a:latin typeface="Aparajita" panose="020B0604020202020204" pitchFamily="34" charset="0"/>
                <a:cs typeface="Aparajita" panose="020B0604020202020204" pitchFamily="34" charset="0"/>
              </a:rPr>
              <a:t>GUA </a:t>
            </a:r>
          </a:p>
        </p:txBody>
      </p:sp>
      <p:sp>
        <p:nvSpPr>
          <p:cNvPr id="240" name="239 CuadroTexto"/>
          <p:cNvSpPr txBox="1"/>
          <p:nvPr/>
        </p:nvSpPr>
        <p:spPr>
          <a:xfrm>
            <a:off x="3922054" y="914170"/>
            <a:ext cx="710560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SV" sz="1000" dirty="0">
                <a:latin typeface="Aparajita" panose="020B0604020202020204" pitchFamily="34" charset="0"/>
                <a:cs typeface="Aparajita" panose="020B0604020202020204" pitchFamily="34" charset="0"/>
              </a:rPr>
              <a:t>GUA </a:t>
            </a:r>
          </a:p>
        </p:txBody>
      </p:sp>
      <p:sp>
        <p:nvSpPr>
          <p:cNvPr id="241" name="240 CuadroTexto"/>
          <p:cNvSpPr txBox="1"/>
          <p:nvPr/>
        </p:nvSpPr>
        <p:spPr>
          <a:xfrm>
            <a:off x="4330067" y="914170"/>
            <a:ext cx="710560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SV" sz="1000" dirty="0">
                <a:latin typeface="Aparajita" panose="020B0604020202020204" pitchFamily="34" charset="0"/>
                <a:cs typeface="Aparajita" panose="020B0604020202020204" pitchFamily="34" charset="0"/>
              </a:rPr>
              <a:t>GUA </a:t>
            </a:r>
          </a:p>
        </p:txBody>
      </p:sp>
      <p:sp>
        <p:nvSpPr>
          <p:cNvPr id="242" name="241 CuadroTexto"/>
          <p:cNvSpPr txBox="1"/>
          <p:nvPr/>
        </p:nvSpPr>
        <p:spPr>
          <a:xfrm>
            <a:off x="6503374" y="997211"/>
            <a:ext cx="710560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SV" sz="1000" dirty="0">
                <a:latin typeface="Aparajita" panose="020B0604020202020204" pitchFamily="34" charset="0"/>
                <a:cs typeface="Aparajita" panose="020B0604020202020204" pitchFamily="34" charset="0"/>
              </a:rPr>
              <a:t>GUA </a:t>
            </a:r>
          </a:p>
        </p:txBody>
      </p:sp>
      <p:sp>
        <p:nvSpPr>
          <p:cNvPr id="243" name="242 CuadroTexto"/>
          <p:cNvSpPr txBox="1"/>
          <p:nvPr/>
        </p:nvSpPr>
        <p:spPr>
          <a:xfrm>
            <a:off x="8890400" y="1285243"/>
            <a:ext cx="710560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SV" sz="1000" dirty="0">
                <a:latin typeface="Aparajita" panose="020B0604020202020204" pitchFamily="34" charset="0"/>
                <a:cs typeface="Aparajita" panose="020B0604020202020204" pitchFamily="34" charset="0"/>
              </a:rPr>
              <a:t>GUA </a:t>
            </a:r>
          </a:p>
        </p:txBody>
      </p:sp>
      <p:sp>
        <p:nvSpPr>
          <p:cNvPr id="244" name="243 CuadroTexto"/>
          <p:cNvSpPr txBox="1"/>
          <p:nvPr/>
        </p:nvSpPr>
        <p:spPr>
          <a:xfrm>
            <a:off x="9428870" y="2221347"/>
            <a:ext cx="710560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SV" sz="1000" dirty="0">
                <a:latin typeface="Aparajita" panose="020B0604020202020204" pitchFamily="34" charset="0"/>
                <a:cs typeface="Aparajita" panose="020B0604020202020204" pitchFamily="34" charset="0"/>
              </a:rPr>
              <a:t>GUA </a:t>
            </a:r>
          </a:p>
        </p:txBody>
      </p:sp>
      <p:sp>
        <p:nvSpPr>
          <p:cNvPr id="245" name="244 CuadroTexto"/>
          <p:cNvSpPr txBox="1"/>
          <p:nvPr/>
        </p:nvSpPr>
        <p:spPr>
          <a:xfrm>
            <a:off x="8288092" y="3146418"/>
            <a:ext cx="710560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SV" sz="1000" dirty="0">
                <a:latin typeface="Aparajita" panose="020B0604020202020204" pitchFamily="34" charset="0"/>
                <a:cs typeface="Aparajita" panose="020B0604020202020204" pitchFamily="34" charset="0"/>
              </a:rPr>
              <a:t>GUA </a:t>
            </a:r>
          </a:p>
        </p:txBody>
      </p:sp>
      <p:sp>
        <p:nvSpPr>
          <p:cNvPr id="246" name="245 CuadroTexto"/>
          <p:cNvSpPr txBox="1"/>
          <p:nvPr/>
        </p:nvSpPr>
        <p:spPr>
          <a:xfrm>
            <a:off x="11041500" y="3301467"/>
            <a:ext cx="710560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SV" sz="1000" dirty="0">
                <a:latin typeface="Aparajita" panose="020B0604020202020204" pitchFamily="34" charset="0"/>
                <a:cs typeface="Aparajita" panose="020B0604020202020204" pitchFamily="34" charset="0"/>
              </a:rPr>
              <a:t>GUA </a:t>
            </a:r>
          </a:p>
        </p:txBody>
      </p:sp>
      <p:sp>
        <p:nvSpPr>
          <p:cNvPr id="247" name="246 CuadroTexto"/>
          <p:cNvSpPr txBox="1"/>
          <p:nvPr/>
        </p:nvSpPr>
        <p:spPr>
          <a:xfrm>
            <a:off x="10525236" y="4409635"/>
            <a:ext cx="710560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SV" sz="1000" dirty="0">
                <a:latin typeface="Aparajita" panose="020B0604020202020204" pitchFamily="34" charset="0"/>
                <a:cs typeface="Aparajita" panose="020B0604020202020204" pitchFamily="34" charset="0"/>
              </a:rPr>
              <a:t>GUA </a:t>
            </a:r>
          </a:p>
        </p:txBody>
      </p:sp>
      <p:sp>
        <p:nvSpPr>
          <p:cNvPr id="248" name="247 CuadroTexto"/>
          <p:cNvSpPr txBox="1"/>
          <p:nvPr/>
        </p:nvSpPr>
        <p:spPr>
          <a:xfrm>
            <a:off x="5556890" y="3877531"/>
            <a:ext cx="710560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SV" sz="1000" dirty="0">
                <a:latin typeface="Aparajita" panose="020B0604020202020204" pitchFamily="34" charset="0"/>
                <a:cs typeface="Aparajita" panose="020B0604020202020204" pitchFamily="34" charset="0"/>
              </a:rPr>
              <a:t>GUA </a:t>
            </a:r>
          </a:p>
        </p:txBody>
      </p:sp>
      <p:sp>
        <p:nvSpPr>
          <p:cNvPr id="249" name="248 CuadroTexto"/>
          <p:cNvSpPr txBox="1"/>
          <p:nvPr/>
        </p:nvSpPr>
        <p:spPr>
          <a:xfrm>
            <a:off x="5964903" y="2581387"/>
            <a:ext cx="710560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SV" sz="1000" dirty="0">
                <a:latin typeface="Aparajita" panose="020B0604020202020204" pitchFamily="34" charset="0"/>
                <a:cs typeface="Aparajita" panose="020B0604020202020204" pitchFamily="34" charset="0"/>
              </a:rPr>
              <a:t>GUA </a:t>
            </a:r>
          </a:p>
        </p:txBody>
      </p:sp>
      <p:sp>
        <p:nvSpPr>
          <p:cNvPr id="250" name="249 CuadroTexto"/>
          <p:cNvSpPr txBox="1"/>
          <p:nvPr/>
        </p:nvSpPr>
        <p:spPr>
          <a:xfrm>
            <a:off x="4932375" y="3866498"/>
            <a:ext cx="710560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SV" sz="1000" dirty="0">
                <a:latin typeface="Aparajita" panose="020B0604020202020204" pitchFamily="34" charset="0"/>
                <a:cs typeface="Aparajita" panose="020B0604020202020204" pitchFamily="34" charset="0"/>
              </a:rPr>
              <a:t>GUA </a:t>
            </a:r>
          </a:p>
        </p:txBody>
      </p:sp>
      <p:sp>
        <p:nvSpPr>
          <p:cNvPr id="251" name="250 CuadroTexto"/>
          <p:cNvSpPr txBox="1"/>
          <p:nvPr/>
        </p:nvSpPr>
        <p:spPr>
          <a:xfrm>
            <a:off x="7794034" y="925203"/>
            <a:ext cx="710560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SV" sz="1000" dirty="0">
                <a:latin typeface="Aparajita" panose="020B0604020202020204" pitchFamily="34" charset="0"/>
                <a:cs typeface="Aparajita" panose="020B0604020202020204" pitchFamily="34" charset="0"/>
              </a:rPr>
              <a:t>GUA </a:t>
            </a:r>
          </a:p>
        </p:txBody>
      </p:sp>
      <p:sp>
        <p:nvSpPr>
          <p:cNvPr id="252" name="251 CuadroTexto"/>
          <p:cNvSpPr txBox="1"/>
          <p:nvPr/>
        </p:nvSpPr>
        <p:spPr>
          <a:xfrm>
            <a:off x="7363814" y="914170"/>
            <a:ext cx="710560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SV" sz="1000" dirty="0">
                <a:latin typeface="Aparajita" panose="020B0604020202020204" pitchFamily="34" charset="0"/>
                <a:cs typeface="Aparajita" panose="020B0604020202020204" pitchFamily="34" charset="0"/>
              </a:rPr>
              <a:t>GUA </a:t>
            </a:r>
          </a:p>
        </p:txBody>
      </p:sp>
      <p:sp>
        <p:nvSpPr>
          <p:cNvPr id="253" name="252 CuadroTexto"/>
          <p:cNvSpPr txBox="1"/>
          <p:nvPr/>
        </p:nvSpPr>
        <p:spPr>
          <a:xfrm>
            <a:off x="2287218" y="1398479"/>
            <a:ext cx="576814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SV" sz="1050" dirty="0">
                <a:latin typeface="Aparajita" panose="020B0604020202020204" pitchFamily="34" charset="0"/>
                <a:cs typeface="Aparajita" panose="020B0604020202020204" pitchFamily="34" charset="0"/>
              </a:rPr>
              <a:t>ES </a:t>
            </a:r>
          </a:p>
        </p:txBody>
      </p:sp>
      <p:sp>
        <p:nvSpPr>
          <p:cNvPr id="254" name="253 CuadroTexto"/>
          <p:cNvSpPr txBox="1"/>
          <p:nvPr/>
        </p:nvSpPr>
        <p:spPr>
          <a:xfrm>
            <a:off x="3345239" y="3506456"/>
            <a:ext cx="576814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SV" sz="1050" dirty="0">
                <a:latin typeface="Aparajita" panose="020B0604020202020204" pitchFamily="34" charset="0"/>
                <a:cs typeface="Aparajita" panose="020B0604020202020204" pitchFamily="34" charset="0"/>
              </a:rPr>
              <a:t>ES </a:t>
            </a:r>
          </a:p>
        </p:txBody>
      </p:sp>
      <p:sp>
        <p:nvSpPr>
          <p:cNvPr id="255" name="254 CuadroTexto"/>
          <p:cNvSpPr txBox="1"/>
          <p:nvPr/>
        </p:nvSpPr>
        <p:spPr>
          <a:xfrm>
            <a:off x="3861505" y="3434449"/>
            <a:ext cx="576814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SV" sz="1050" dirty="0">
                <a:latin typeface="Aparajita" panose="020B0604020202020204" pitchFamily="34" charset="0"/>
                <a:cs typeface="Aparajita" panose="020B0604020202020204" pitchFamily="34" charset="0"/>
              </a:rPr>
              <a:t>ES </a:t>
            </a:r>
          </a:p>
        </p:txBody>
      </p:sp>
      <p:sp>
        <p:nvSpPr>
          <p:cNvPr id="256" name="255 CuadroTexto"/>
          <p:cNvSpPr txBox="1"/>
          <p:nvPr/>
        </p:nvSpPr>
        <p:spPr>
          <a:xfrm>
            <a:off x="4980077" y="3146417"/>
            <a:ext cx="576814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SV" sz="1050" dirty="0">
                <a:latin typeface="Aparajita" panose="020B0604020202020204" pitchFamily="34" charset="0"/>
                <a:cs typeface="Aparajita" panose="020B0604020202020204" pitchFamily="34" charset="0"/>
              </a:rPr>
              <a:t>ES </a:t>
            </a:r>
          </a:p>
        </p:txBody>
      </p:sp>
      <p:sp>
        <p:nvSpPr>
          <p:cNvPr id="257" name="256 CuadroTexto"/>
          <p:cNvSpPr txBox="1"/>
          <p:nvPr/>
        </p:nvSpPr>
        <p:spPr>
          <a:xfrm>
            <a:off x="4696450" y="894424"/>
            <a:ext cx="576814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SV" sz="1050" dirty="0">
                <a:latin typeface="Aparajita" panose="020B0604020202020204" pitchFamily="34" charset="0"/>
                <a:cs typeface="Aparajita" panose="020B0604020202020204" pitchFamily="34" charset="0"/>
              </a:rPr>
              <a:t>ES </a:t>
            </a:r>
          </a:p>
        </p:txBody>
      </p:sp>
      <p:sp>
        <p:nvSpPr>
          <p:cNvPr id="258" name="257 CuadroTexto"/>
          <p:cNvSpPr txBox="1"/>
          <p:nvPr/>
        </p:nvSpPr>
        <p:spPr>
          <a:xfrm>
            <a:off x="5556890" y="894424"/>
            <a:ext cx="576814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SV" sz="1050" dirty="0">
                <a:latin typeface="Aparajita" panose="020B0604020202020204" pitchFamily="34" charset="0"/>
                <a:cs typeface="Aparajita" panose="020B0604020202020204" pitchFamily="34" charset="0"/>
              </a:rPr>
              <a:t>ES </a:t>
            </a:r>
          </a:p>
        </p:txBody>
      </p:sp>
      <p:sp>
        <p:nvSpPr>
          <p:cNvPr id="259" name="258 CuadroTexto"/>
          <p:cNvSpPr txBox="1"/>
          <p:nvPr/>
        </p:nvSpPr>
        <p:spPr>
          <a:xfrm>
            <a:off x="6012605" y="894424"/>
            <a:ext cx="576814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SV" sz="1050" dirty="0">
                <a:latin typeface="Aparajita" panose="020B0604020202020204" pitchFamily="34" charset="0"/>
                <a:cs typeface="Aparajita" panose="020B0604020202020204" pitchFamily="34" charset="0"/>
              </a:rPr>
              <a:t>ES </a:t>
            </a:r>
          </a:p>
        </p:txBody>
      </p:sp>
      <p:sp>
        <p:nvSpPr>
          <p:cNvPr id="261" name="260 CuadroTexto"/>
          <p:cNvSpPr txBox="1"/>
          <p:nvPr/>
        </p:nvSpPr>
        <p:spPr>
          <a:xfrm>
            <a:off x="6873044" y="1542496"/>
            <a:ext cx="576814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SV" sz="1050" dirty="0">
                <a:latin typeface="Aparajita" panose="020B0604020202020204" pitchFamily="34" charset="0"/>
                <a:cs typeface="Aparajita" panose="020B0604020202020204" pitchFamily="34" charset="0"/>
              </a:rPr>
              <a:t>ES </a:t>
            </a:r>
          </a:p>
        </p:txBody>
      </p:sp>
      <p:sp>
        <p:nvSpPr>
          <p:cNvPr id="262" name="261 CuadroTexto"/>
          <p:cNvSpPr txBox="1"/>
          <p:nvPr/>
        </p:nvSpPr>
        <p:spPr>
          <a:xfrm>
            <a:off x="7303265" y="1346216"/>
            <a:ext cx="576814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SV" sz="1050" dirty="0">
                <a:latin typeface="Aparajita" panose="020B0604020202020204" pitchFamily="34" charset="0"/>
                <a:cs typeface="Aparajita" panose="020B0604020202020204" pitchFamily="34" charset="0"/>
              </a:rPr>
              <a:t>ES </a:t>
            </a:r>
          </a:p>
        </p:txBody>
      </p:sp>
      <p:sp>
        <p:nvSpPr>
          <p:cNvPr id="263" name="262 CuadroTexto"/>
          <p:cNvSpPr txBox="1"/>
          <p:nvPr/>
        </p:nvSpPr>
        <p:spPr>
          <a:xfrm>
            <a:off x="7819529" y="1418225"/>
            <a:ext cx="576814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SV" sz="1050" dirty="0">
                <a:latin typeface="Aparajita" panose="020B0604020202020204" pitchFamily="34" charset="0"/>
                <a:cs typeface="Aparajita" panose="020B0604020202020204" pitchFamily="34" charset="0"/>
              </a:rPr>
              <a:t>ES </a:t>
            </a:r>
          </a:p>
        </p:txBody>
      </p:sp>
      <p:sp>
        <p:nvSpPr>
          <p:cNvPr id="264" name="263 CuadroTexto"/>
          <p:cNvSpPr txBox="1"/>
          <p:nvPr/>
        </p:nvSpPr>
        <p:spPr>
          <a:xfrm>
            <a:off x="8335793" y="914168"/>
            <a:ext cx="576814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SV" sz="1050" dirty="0">
                <a:latin typeface="Aparajita" panose="020B0604020202020204" pitchFamily="34" charset="0"/>
                <a:cs typeface="Aparajita" panose="020B0604020202020204" pitchFamily="34" charset="0"/>
              </a:rPr>
              <a:t>ES </a:t>
            </a:r>
          </a:p>
        </p:txBody>
      </p:sp>
      <p:sp>
        <p:nvSpPr>
          <p:cNvPr id="265" name="264 CuadroTexto"/>
          <p:cNvSpPr txBox="1"/>
          <p:nvPr/>
        </p:nvSpPr>
        <p:spPr>
          <a:xfrm>
            <a:off x="8852057" y="894424"/>
            <a:ext cx="576814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SV" sz="1050" dirty="0">
                <a:latin typeface="Aparajita" panose="020B0604020202020204" pitchFamily="34" charset="0"/>
                <a:cs typeface="Aparajita" panose="020B0604020202020204" pitchFamily="34" charset="0"/>
              </a:rPr>
              <a:t>ES </a:t>
            </a:r>
          </a:p>
        </p:txBody>
      </p:sp>
      <p:sp>
        <p:nvSpPr>
          <p:cNvPr id="266" name="265 CuadroTexto"/>
          <p:cNvSpPr txBox="1"/>
          <p:nvPr/>
        </p:nvSpPr>
        <p:spPr>
          <a:xfrm>
            <a:off x="9454365" y="3486712"/>
            <a:ext cx="576814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SV" sz="1050" dirty="0">
                <a:latin typeface="Aparajita" panose="020B0604020202020204" pitchFamily="34" charset="0"/>
                <a:cs typeface="Aparajita" panose="020B0604020202020204" pitchFamily="34" charset="0"/>
              </a:rPr>
              <a:t>ES </a:t>
            </a:r>
          </a:p>
        </p:txBody>
      </p:sp>
      <p:sp>
        <p:nvSpPr>
          <p:cNvPr id="267" name="266 CuadroTexto"/>
          <p:cNvSpPr txBox="1"/>
          <p:nvPr/>
        </p:nvSpPr>
        <p:spPr>
          <a:xfrm>
            <a:off x="11063706" y="3558719"/>
            <a:ext cx="576814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SV" sz="1050" dirty="0">
                <a:latin typeface="Aparajita" panose="020B0604020202020204" pitchFamily="34" charset="0"/>
                <a:cs typeface="Aparajita" panose="020B0604020202020204" pitchFamily="34" charset="0"/>
              </a:rPr>
              <a:t>ES </a:t>
            </a:r>
          </a:p>
        </p:txBody>
      </p:sp>
      <p:sp>
        <p:nvSpPr>
          <p:cNvPr id="268" name="267 CuadroTexto"/>
          <p:cNvSpPr txBox="1"/>
          <p:nvPr/>
        </p:nvSpPr>
        <p:spPr>
          <a:xfrm>
            <a:off x="10805574" y="894424"/>
            <a:ext cx="576814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SV" sz="1050" dirty="0">
                <a:latin typeface="Aparajita" panose="020B0604020202020204" pitchFamily="34" charset="0"/>
                <a:cs typeface="Aparajita" panose="020B0604020202020204" pitchFamily="34" charset="0"/>
              </a:rPr>
              <a:t>ES </a:t>
            </a:r>
          </a:p>
        </p:txBody>
      </p:sp>
      <p:cxnSp>
        <p:nvCxnSpPr>
          <p:cNvPr id="269" name="268 Conector recto"/>
          <p:cNvCxnSpPr>
            <a:endCxn id="214" idx="3"/>
          </p:cNvCxnSpPr>
          <p:nvPr/>
        </p:nvCxnSpPr>
        <p:spPr>
          <a:xfrm>
            <a:off x="1006069" y="4620117"/>
            <a:ext cx="10659946" cy="26931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259 Conector recto"/>
          <p:cNvCxnSpPr/>
          <p:nvPr/>
        </p:nvCxnSpPr>
        <p:spPr>
          <a:xfrm>
            <a:off x="999485" y="1086195"/>
            <a:ext cx="10678249" cy="15899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5 Conector recto"/>
          <p:cNvCxnSpPr/>
          <p:nvPr/>
        </p:nvCxnSpPr>
        <p:spPr>
          <a:xfrm flipH="1">
            <a:off x="11656416" y="1098237"/>
            <a:ext cx="8131" cy="466649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15 CuadroTexto"/>
          <p:cNvSpPr txBox="1"/>
          <p:nvPr/>
        </p:nvSpPr>
        <p:spPr>
          <a:xfrm>
            <a:off x="-35169" y="1899133"/>
            <a:ext cx="1307939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PA" sz="1050" b="1" dirty="0"/>
              <a:t>Rendimientos</a:t>
            </a:r>
          </a:p>
          <a:p>
            <a:r>
              <a:rPr lang="es-PA" sz="1050" b="1" dirty="0"/>
              <a:t>al 75 % </a:t>
            </a:r>
          </a:p>
        </p:txBody>
      </p:sp>
      <p:sp>
        <p:nvSpPr>
          <p:cNvPr id="154" name="15 CuadroTexto"/>
          <p:cNvSpPr txBox="1"/>
          <p:nvPr/>
        </p:nvSpPr>
        <p:spPr>
          <a:xfrm>
            <a:off x="-5490" y="3080006"/>
            <a:ext cx="986069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PA" sz="1050" b="1" dirty="0"/>
              <a:t>Rendimientos</a:t>
            </a:r>
          </a:p>
          <a:p>
            <a:r>
              <a:rPr lang="es-PA" sz="1050" b="1" dirty="0"/>
              <a:t>al 50 % </a:t>
            </a:r>
          </a:p>
        </p:txBody>
      </p:sp>
      <p:sp>
        <p:nvSpPr>
          <p:cNvPr id="156" name="15 CuadroTexto"/>
          <p:cNvSpPr txBox="1"/>
          <p:nvPr/>
        </p:nvSpPr>
        <p:spPr>
          <a:xfrm>
            <a:off x="-5489" y="4390061"/>
            <a:ext cx="1095736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PA" sz="1050" b="1" dirty="0"/>
              <a:t>Rendimientos al</a:t>
            </a:r>
          </a:p>
          <a:p>
            <a:r>
              <a:rPr lang="es-PA" sz="1050" b="1" dirty="0"/>
              <a:t> 25 % </a:t>
            </a:r>
          </a:p>
        </p:txBody>
      </p:sp>
    </p:spTree>
    <p:extLst>
      <p:ext uri="{BB962C8B-B14F-4D97-AF65-F5344CB8AC3E}">
        <p14:creationId xmlns:p14="http://schemas.microsoft.com/office/powerpoint/2010/main" val="173121652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2954</TotalTime>
  <Words>1946</Words>
  <Application>Microsoft Office PowerPoint</Application>
  <PresentationFormat>Panorámica</PresentationFormat>
  <Paragraphs>949</Paragraphs>
  <Slides>24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33" baseType="lpstr">
      <vt:lpstr>Aparajita</vt:lpstr>
      <vt:lpstr>Arial</vt:lpstr>
      <vt:lpstr>Batang</vt:lpstr>
      <vt:lpstr>Berlin Sans FB</vt:lpstr>
      <vt:lpstr>Calibri</vt:lpstr>
      <vt:lpstr>Calibri Light</vt:lpstr>
      <vt:lpstr>Symbol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Escudero</dc:creator>
  <cp:lastModifiedBy>Escudero</cp:lastModifiedBy>
  <cp:revision>33</cp:revision>
  <dcterms:created xsi:type="dcterms:W3CDTF">2018-06-06T12:03:07Z</dcterms:created>
  <dcterms:modified xsi:type="dcterms:W3CDTF">2018-06-09T13:08:37Z</dcterms:modified>
</cp:coreProperties>
</file>