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40"/>
  </p:notesMasterIdLst>
  <p:handoutMasterIdLst>
    <p:handoutMasterId r:id="rId41"/>
  </p:handoutMasterIdLst>
  <p:sldIdLst>
    <p:sldId id="257" r:id="rId5"/>
    <p:sldId id="258" r:id="rId6"/>
    <p:sldId id="259" r:id="rId7"/>
    <p:sldId id="262" r:id="rId8"/>
    <p:sldId id="264" r:id="rId9"/>
    <p:sldId id="265" r:id="rId10"/>
    <p:sldId id="266" r:id="rId11"/>
    <p:sldId id="267" r:id="rId12"/>
    <p:sldId id="272" r:id="rId13"/>
    <p:sldId id="268" r:id="rId14"/>
    <p:sldId id="269" r:id="rId15"/>
    <p:sldId id="270" r:id="rId16"/>
    <p:sldId id="271" r:id="rId17"/>
    <p:sldId id="273" r:id="rId18"/>
    <p:sldId id="274" r:id="rId19"/>
    <p:sldId id="275" r:id="rId20"/>
    <p:sldId id="276" r:id="rId21"/>
    <p:sldId id="278" r:id="rId22"/>
    <p:sldId id="279" r:id="rId23"/>
    <p:sldId id="280" r:id="rId24"/>
    <p:sldId id="277" r:id="rId25"/>
    <p:sldId id="281" r:id="rId26"/>
    <p:sldId id="282" r:id="rId27"/>
    <p:sldId id="283" r:id="rId28"/>
    <p:sldId id="284" r:id="rId29"/>
    <p:sldId id="286" r:id="rId30"/>
    <p:sldId id="287" r:id="rId31"/>
    <p:sldId id="288" r:id="rId32"/>
    <p:sldId id="289" r:id="rId33"/>
    <p:sldId id="285" r:id="rId34"/>
    <p:sldId id="290" r:id="rId35"/>
    <p:sldId id="291" r:id="rId36"/>
    <p:sldId id="292" r:id="rId37"/>
    <p:sldId id="294" r:id="rId38"/>
    <p:sldId id="293" r:id="rId39"/>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4" d="100"/>
          <a:sy n="114" d="100"/>
        </p:scale>
        <p:origin x="474" y="108"/>
      </p:cViewPr>
      <p:guideLst/>
    </p:cSldViewPr>
  </p:slideViewPr>
  <p:notesTextViewPr>
    <p:cViewPr>
      <p:scale>
        <a:sx n="3" d="2"/>
        <a:sy n="3" d="2"/>
      </p:scale>
      <p:origin x="0" y="0"/>
    </p:cViewPr>
  </p:notesTextViewPr>
  <p:notesViewPr>
    <p:cSldViewPr snapToGrid="0" showGuides="1">
      <p:cViewPr varScale="1">
        <p:scale>
          <a:sx n="88" d="100"/>
          <a:sy n="88" d="100"/>
        </p:scale>
        <p:origin x="20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9FC34F9-B798-468F-B922-917331A8DB34}" type="datetime1">
              <a:rPr lang="es-ES" smtClean="0"/>
              <a:t>17/09/2018</a:t>
            </a:fld>
            <a:endParaRPr lang="es-E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06BD15E-A83F-499B-AE2F-72149146BFF5}" type="slidenum">
              <a:rPr lang="es-ES" smtClean="0"/>
              <a:t>‹Nº›</a:t>
            </a:fld>
            <a:endParaRPr lang="es-ES" dirty="0"/>
          </a:p>
        </p:txBody>
      </p:sp>
    </p:spTree>
    <p:extLst>
      <p:ext uri="{BB962C8B-B14F-4D97-AF65-F5344CB8AC3E}">
        <p14:creationId xmlns:p14="http://schemas.microsoft.com/office/powerpoint/2010/main" val="15283393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CDB3F5E-49FE-4149-A539-78A0F57CAB55}" type="datetime1">
              <a:rPr lang="es-ES" noProof="0" smtClean="0"/>
              <a:t>17/09/2018</a:t>
            </a:fld>
            <a:endParaRPr lang="es-ES" noProof="0"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Editar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BD6FFF6-EFF5-46FA-B62C-F141E1274D59}" type="slidenum">
              <a:rPr lang="es-ES" noProof="0" smtClean="0"/>
              <a:t>‹Nº›</a:t>
            </a:fld>
            <a:endParaRPr lang="es-ES" noProof="0" dirty="0"/>
          </a:p>
        </p:txBody>
      </p:sp>
    </p:spTree>
    <p:extLst>
      <p:ext uri="{BB962C8B-B14F-4D97-AF65-F5344CB8AC3E}">
        <p14:creationId xmlns:p14="http://schemas.microsoft.com/office/powerpoint/2010/main" val="7556670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10"/>
          </p:nvPr>
        </p:nvSpPr>
        <p:spPr/>
        <p:txBody>
          <a:bodyPr rtlCol="0"/>
          <a:lstStyle/>
          <a:p>
            <a:pPr rtl="0"/>
            <a:fld id="{4BD6FFF6-EFF5-46FA-B62C-F141E1274D59}" type="slidenum">
              <a:rPr lang="es-ES" smtClean="0"/>
              <a:t>1</a:t>
            </a:fld>
            <a:endParaRPr lang="es-ES" dirty="0"/>
          </a:p>
        </p:txBody>
      </p:sp>
    </p:spTree>
    <p:extLst>
      <p:ext uri="{BB962C8B-B14F-4D97-AF65-F5344CB8AC3E}">
        <p14:creationId xmlns:p14="http://schemas.microsoft.com/office/powerpoint/2010/main" val="4005229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4BD6FFF6-EFF5-46FA-B62C-F141E1274D59}" type="slidenum">
              <a:rPr lang="es-ES" noProof="0" smtClean="0"/>
              <a:t>2</a:t>
            </a:fld>
            <a:endParaRPr lang="es-ES" noProof="0" dirty="0"/>
          </a:p>
        </p:txBody>
      </p:sp>
    </p:spTree>
    <p:extLst>
      <p:ext uri="{BB962C8B-B14F-4D97-AF65-F5344CB8AC3E}">
        <p14:creationId xmlns:p14="http://schemas.microsoft.com/office/powerpoint/2010/main" val="1159038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4BD6FFF6-EFF5-46FA-B62C-F141E1274D59}" type="slidenum">
              <a:rPr lang="es-ES" noProof="0" smtClean="0"/>
              <a:t>3</a:t>
            </a:fld>
            <a:endParaRPr lang="es-ES" noProof="0" dirty="0"/>
          </a:p>
        </p:txBody>
      </p:sp>
    </p:spTree>
    <p:extLst>
      <p:ext uri="{BB962C8B-B14F-4D97-AF65-F5344CB8AC3E}">
        <p14:creationId xmlns:p14="http://schemas.microsoft.com/office/powerpoint/2010/main" val="3935467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11" name="Imagen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ítulo 13"/>
          <p:cNvSpPr>
            <a:spLocks noGrp="1"/>
          </p:cNvSpPr>
          <p:nvPr>
            <p:ph type="ctrTitle"/>
          </p:nvPr>
        </p:nvSpPr>
        <p:spPr>
          <a:xfrm>
            <a:off x="1910080" y="1179705"/>
            <a:ext cx="9875520" cy="1472184"/>
          </a:xfrm>
          <a:prstGeom prst="rect">
            <a:avLst/>
          </a:prstGeom>
        </p:spPr>
        <p:txBody>
          <a:bodyPr rtlCol="0" anchor="b"/>
          <a:lstStyle>
            <a:lvl1pPr algn="ctr">
              <a:defRPr/>
            </a:lvl1pPr>
            <a:extLst/>
          </a:lstStyle>
          <a:p>
            <a:pPr rtl="0"/>
            <a:r>
              <a:rPr lang="es-ES" noProof="0"/>
              <a:t>Haga clic para modificar el estilo de título del patrón</a:t>
            </a:r>
            <a:endParaRPr lang="es-ES" noProof="0" dirty="0"/>
          </a:p>
        </p:txBody>
      </p:sp>
      <p:sp>
        <p:nvSpPr>
          <p:cNvPr id="22" name="Subtítulo 21"/>
          <p:cNvSpPr>
            <a:spLocks noGrp="1"/>
          </p:cNvSpPr>
          <p:nvPr>
            <p:ph type="subTitle" idx="1"/>
          </p:nvPr>
        </p:nvSpPr>
        <p:spPr>
          <a:xfrm>
            <a:off x="1910080" y="2669871"/>
            <a:ext cx="9875520" cy="1752600"/>
          </a:xfrm>
          <a:prstGeom prst="rect">
            <a:avLst/>
          </a:prstGeom>
        </p:spPr>
        <p:txBody>
          <a:bodyPr tIns="0" rtlCol="0"/>
          <a:lstStyle>
            <a:lvl1pPr marL="27432" indent="0" algn="ctr">
              <a:buNone/>
              <a:defRPr sz="2600" b="1">
                <a:solidFill>
                  <a:schemeClr val="accent1">
                    <a:lumMod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rtl="0"/>
            <a:r>
              <a:rPr lang="es-ES" noProof="0"/>
              <a:t>Haga clic para editar el estilo de subtítulo del patrón</a:t>
            </a:r>
            <a:endParaRPr kumimoji="0" lang="es-ES" noProof="0" dirty="0"/>
          </a:p>
        </p:txBody>
      </p:sp>
      <p:sp>
        <p:nvSpPr>
          <p:cNvPr id="7" name="Marcador de fecha 6"/>
          <p:cNvSpPr>
            <a:spLocks noGrp="1"/>
          </p:cNvSpPr>
          <p:nvPr>
            <p:ph type="dt" sz="half" idx="10"/>
          </p:nvPr>
        </p:nvSpPr>
        <p:spPr>
          <a:xfrm>
            <a:off x="4775200" y="6305550"/>
            <a:ext cx="2844800" cy="476250"/>
          </a:xfrm>
          <a:prstGeom prst="rect">
            <a:avLst/>
          </a:prstGeom>
        </p:spPr>
        <p:txBody>
          <a:bodyPr rtlCol="0"/>
          <a:lstStyle/>
          <a:p>
            <a:pPr rtl="0"/>
            <a:fld id="{1183FA8E-F6F5-4074-9159-B9FF9AB09FEA}" type="datetime1">
              <a:rPr lang="es-ES" noProof="0" smtClean="0"/>
              <a:t>17/09/2018</a:t>
            </a:fld>
            <a:endParaRPr lang="es-ES" noProof="0" dirty="0"/>
          </a:p>
        </p:txBody>
      </p:sp>
      <p:sp>
        <p:nvSpPr>
          <p:cNvPr id="20" name="Marcador de pie de página 19"/>
          <p:cNvSpPr>
            <a:spLocks noGrp="1"/>
          </p:cNvSpPr>
          <p:nvPr>
            <p:ph type="ftr" sz="quarter" idx="11"/>
          </p:nvPr>
        </p:nvSpPr>
        <p:spPr>
          <a:xfrm>
            <a:off x="7620000" y="6305550"/>
            <a:ext cx="3860800" cy="476250"/>
          </a:xfrm>
          <a:prstGeom prst="rect">
            <a:avLst/>
          </a:prstGeom>
        </p:spPr>
        <p:txBody>
          <a:bodyPr rtlCol="0"/>
          <a:lstStyle/>
          <a:p>
            <a:pPr rtl="0"/>
            <a:r>
              <a:rPr lang="es-ES" noProof="0" dirty="0"/>
              <a:t>Agregar un pie de página</a:t>
            </a:r>
          </a:p>
        </p:txBody>
      </p:sp>
      <p:sp>
        <p:nvSpPr>
          <p:cNvPr id="10" name="Marcador de número de diapositiva 9"/>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es-ES" noProof="0" smtClean="0"/>
              <a:t>‹Nº›</a:t>
            </a:fld>
            <a:endParaRPr lang="es-ES" noProof="0" dirty="0"/>
          </a:p>
        </p:txBody>
      </p:sp>
    </p:spTree>
    <p:extLst>
      <p:ext uri="{BB962C8B-B14F-4D97-AF65-F5344CB8AC3E}">
        <p14:creationId xmlns:p14="http://schemas.microsoft.com/office/powerpoint/2010/main" val="407272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1914144" y="274638"/>
            <a:ext cx="9997440" cy="1143000"/>
          </a:xfrm>
          <a:prstGeom prst="rect">
            <a:avLst/>
          </a:prstGeom>
        </p:spPr>
        <p:txBody>
          <a:bodyPr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1914144" y="1447800"/>
            <a:ext cx="9997440" cy="4800600"/>
          </a:xfrm>
          <a:prstGeom prst="rect">
            <a:avLst/>
          </a:prstGeom>
        </p:spPr>
        <p:txBody>
          <a:bodyPr vert="eaVert" rtlCol="0"/>
          <a:lstStyle>
            <a:lvl1pPr rtl="0" eaLnBrk="1" latinLnBrk="0" hangingPunct="1">
              <a:defRPr/>
            </a:lvl1pPr>
          </a:lstStyle>
          <a:p>
            <a:pPr lvl="0" rtl="0" eaLnBrk="1" latinLnBrk="0" hangingPunct="1"/>
            <a:r>
              <a:rPr lang="es-ES" noProof="0"/>
              <a:t>Editar el estilo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dirty="0"/>
          </a:p>
        </p:txBody>
      </p:sp>
      <p:sp>
        <p:nvSpPr>
          <p:cNvPr id="4" name="Marcador de fecha 3"/>
          <p:cNvSpPr>
            <a:spLocks noGrp="1"/>
          </p:cNvSpPr>
          <p:nvPr>
            <p:ph type="dt" sz="half" idx="10"/>
          </p:nvPr>
        </p:nvSpPr>
        <p:spPr>
          <a:xfrm>
            <a:off x="4775200" y="6305550"/>
            <a:ext cx="2844800" cy="476250"/>
          </a:xfrm>
          <a:prstGeom prst="rect">
            <a:avLst/>
          </a:prstGeom>
        </p:spPr>
        <p:txBody>
          <a:bodyPr rtlCol="0"/>
          <a:lstStyle/>
          <a:p>
            <a:pPr rtl="0"/>
            <a:fld id="{5B7A7E1F-9094-41D1-A177-BE1146CB566D}" type="datetime1">
              <a:rPr lang="es-ES" noProof="0" smtClean="0"/>
              <a:t>17/09/2018</a:t>
            </a:fld>
            <a:endParaRPr lang="es-ES" noProof="0" dirty="0"/>
          </a:p>
        </p:txBody>
      </p:sp>
      <p:sp>
        <p:nvSpPr>
          <p:cNvPr id="5" name="Marcador de pie de página 4"/>
          <p:cNvSpPr>
            <a:spLocks noGrp="1"/>
          </p:cNvSpPr>
          <p:nvPr>
            <p:ph type="ftr" sz="quarter" idx="11"/>
          </p:nvPr>
        </p:nvSpPr>
        <p:spPr>
          <a:xfrm>
            <a:off x="7620000" y="6305550"/>
            <a:ext cx="3860800" cy="476250"/>
          </a:xfrm>
          <a:prstGeom prst="rect">
            <a:avLst/>
          </a:prstGeom>
        </p:spPr>
        <p:txBody>
          <a:bodyPr rtlCol="0"/>
          <a:lstStyle/>
          <a:p>
            <a:pPr rtl="0"/>
            <a:r>
              <a:rPr lang="es-ES" noProof="0" dirty="0"/>
              <a:t>Agregar un pie de página</a:t>
            </a:r>
          </a:p>
        </p:txBody>
      </p:sp>
      <p:sp>
        <p:nvSpPr>
          <p:cNvPr id="6" name="Marcador de número de diapositiva 5"/>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es-ES" noProof="0" smtClean="0"/>
              <a:t>‹Nº›</a:t>
            </a:fld>
            <a:endParaRPr lang="es-ES" noProof="0" dirty="0"/>
          </a:p>
        </p:txBody>
      </p:sp>
    </p:spTree>
    <p:extLst>
      <p:ext uri="{BB962C8B-B14F-4D97-AF65-F5344CB8AC3E}">
        <p14:creationId xmlns:p14="http://schemas.microsoft.com/office/powerpoint/2010/main" val="17499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y text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144000" y="274640"/>
            <a:ext cx="2438400" cy="5851525"/>
          </a:xfrm>
          <a:prstGeom prst="rect">
            <a:avLst/>
          </a:prstGeom>
        </p:spPr>
        <p:txBody>
          <a:bodyPr vert="eaVert"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1524000" y="274641"/>
            <a:ext cx="7416800" cy="5851525"/>
          </a:xfrm>
          <a:prstGeom prst="rect">
            <a:avLst/>
          </a:prstGeom>
        </p:spPr>
        <p:txBody>
          <a:bodyPr vert="eaVert" rtlCol="0"/>
          <a:lstStyle>
            <a:lvl1pPr rtl="0" eaLnBrk="1" latinLnBrk="0" hangingPunct="1">
              <a:defRPr/>
            </a:lvl1pPr>
          </a:lstStyle>
          <a:p>
            <a:pPr lvl="0" rtl="0" eaLnBrk="1" latinLnBrk="0" hangingPunct="1"/>
            <a:r>
              <a:rPr lang="es-ES" noProof="0"/>
              <a:t>Editar el estilo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dirty="0"/>
          </a:p>
        </p:txBody>
      </p:sp>
      <p:sp>
        <p:nvSpPr>
          <p:cNvPr id="4" name="Marcador de fecha 3"/>
          <p:cNvSpPr>
            <a:spLocks noGrp="1"/>
          </p:cNvSpPr>
          <p:nvPr>
            <p:ph type="dt" sz="half" idx="10"/>
          </p:nvPr>
        </p:nvSpPr>
        <p:spPr>
          <a:xfrm>
            <a:off x="4775200" y="6305550"/>
            <a:ext cx="2844800" cy="476250"/>
          </a:xfrm>
          <a:prstGeom prst="rect">
            <a:avLst/>
          </a:prstGeom>
        </p:spPr>
        <p:txBody>
          <a:bodyPr rtlCol="0"/>
          <a:lstStyle/>
          <a:p>
            <a:pPr rtl="0"/>
            <a:fld id="{D1B9857F-8E3A-4557-96F8-21B00A98BFA3}" type="datetime1">
              <a:rPr lang="es-ES" noProof="0" smtClean="0"/>
              <a:t>17/09/2018</a:t>
            </a:fld>
            <a:endParaRPr lang="es-ES" noProof="0" dirty="0"/>
          </a:p>
        </p:txBody>
      </p:sp>
      <p:sp>
        <p:nvSpPr>
          <p:cNvPr id="5" name="Marcador de pie de página 4"/>
          <p:cNvSpPr>
            <a:spLocks noGrp="1"/>
          </p:cNvSpPr>
          <p:nvPr>
            <p:ph type="ftr" sz="quarter" idx="11"/>
          </p:nvPr>
        </p:nvSpPr>
        <p:spPr>
          <a:xfrm>
            <a:off x="7620000" y="6305550"/>
            <a:ext cx="3860800" cy="476250"/>
          </a:xfrm>
          <a:prstGeom prst="rect">
            <a:avLst/>
          </a:prstGeom>
        </p:spPr>
        <p:txBody>
          <a:bodyPr rtlCol="0"/>
          <a:lstStyle/>
          <a:p>
            <a:pPr rtl="0"/>
            <a:r>
              <a:rPr lang="es-ES" noProof="0" dirty="0"/>
              <a:t>Agregar un pie de página</a:t>
            </a:r>
          </a:p>
        </p:txBody>
      </p:sp>
      <p:sp>
        <p:nvSpPr>
          <p:cNvPr id="6" name="Marcador de número de diapositiva 5"/>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es-ES" noProof="0" smtClean="0"/>
              <a:t>‹Nº›</a:t>
            </a:fld>
            <a:endParaRPr lang="es-ES" noProof="0" dirty="0"/>
          </a:p>
        </p:txBody>
      </p:sp>
    </p:spTree>
    <p:extLst>
      <p:ext uri="{BB962C8B-B14F-4D97-AF65-F5344CB8AC3E}">
        <p14:creationId xmlns:p14="http://schemas.microsoft.com/office/powerpoint/2010/main" val="319435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a:xfrm>
            <a:off x="1914144" y="274638"/>
            <a:ext cx="9997440" cy="1143000"/>
          </a:xfrm>
          <a:prstGeom prst="rect">
            <a:avLst/>
          </a:prstGeom>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a:xfrm>
            <a:off x="1914144" y="1447800"/>
            <a:ext cx="9997440" cy="4800600"/>
          </a:xfrm>
          <a:prstGeom prst="rect">
            <a:avLst/>
          </a:prstGeom>
        </p:spPr>
        <p:txBody>
          <a:bodyPr rtlCol="0"/>
          <a:lstStyle>
            <a:lvl1pPr rtl="0" eaLnBrk="1" latinLnBrk="0" hangingPunct="1">
              <a:defRPr/>
            </a:lvl1pPr>
          </a:lstStyle>
          <a:p>
            <a:pPr lvl="0" rtl="0" eaLnBrk="1" latinLnBrk="0" hangingPunct="1"/>
            <a:r>
              <a:rPr lang="es-ES" noProof="0"/>
              <a:t>Editar el estilo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dirty="0"/>
          </a:p>
        </p:txBody>
      </p:sp>
      <p:sp>
        <p:nvSpPr>
          <p:cNvPr id="4" name="Marcador de fecha 3"/>
          <p:cNvSpPr>
            <a:spLocks noGrp="1"/>
          </p:cNvSpPr>
          <p:nvPr>
            <p:ph type="dt" sz="half" idx="10"/>
          </p:nvPr>
        </p:nvSpPr>
        <p:spPr>
          <a:xfrm>
            <a:off x="4775200" y="6305550"/>
            <a:ext cx="2844800" cy="476250"/>
          </a:xfrm>
          <a:prstGeom prst="rect">
            <a:avLst/>
          </a:prstGeom>
        </p:spPr>
        <p:txBody>
          <a:bodyPr rtlCol="0"/>
          <a:lstStyle/>
          <a:p>
            <a:pPr rtl="0"/>
            <a:fld id="{DEAA8251-C776-4109-BB80-374698926D7E}" type="datetime1">
              <a:rPr lang="es-ES" noProof="0" smtClean="0"/>
              <a:t>17/09/2018</a:t>
            </a:fld>
            <a:endParaRPr lang="es-ES" noProof="0" dirty="0"/>
          </a:p>
        </p:txBody>
      </p:sp>
      <p:sp>
        <p:nvSpPr>
          <p:cNvPr id="5" name="Marcador de pie de página 4"/>
          <p:cNvSpPr>
            <a:spLocks noGrp="1"/>
          </p:cNvSpPr>
          <p:nvPr>
            <p:ph type="ftr" sz="quarter" idx="11"/>
          </p:nvPr>
        </p:nvSpPr>
        <p:spPr>
          <a:xfrm>
            <a:off x="7620000" y="6305550"/>
            <a:ext cx="3860800" cy="476250"/>
          </a:xfrm>
          <a:prstGeom prst="rect">
            <a:avLst/>
          </a:prstGeom>
        </p:spPr>
        <p:txBody>
          <a:bodyPr rtlCol="0"/>
          <a:lstStyle/>
          <a:p>
            <a:pPr rtl="0"/>
            <a:r>
              <a:rPr lang="es-ES" noProof="0" dirty="0"/>
              <a:t>Agregar un pie de página</a:t>
            </a:r>
          </a:p>
        </p:txBody>
      </p:sp>
      <p:sp>
        <p:nvSpPr>
          <p:cNvPr id="6" name="Marcador de número de diapositiva 5"/>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es-ES" noProof="0" smtClean="0"/>
              <a:t>‹Nº›</a:t>
            </a:fld>
            <a:endParaRPr lang="es-ES" noProof="0" dirty="0"/>
          </a:p>
        </p:txBody>
      </p:sp>
    </p:spTree>
    <p:extLst>
      <p:ext uri="{BB962C8B-B14F-4D97-AF65-F5344CB8AC3E}">
        <p14:creationId xmlns:p14="http://schemas.microsoft.com/office/powerpoint/2010/main" val="63998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0" orient="horz" pos="2160" userDrawn="1">
          <p15:clr>
            <a:srgbClr val="FBAE40"/>
          </p15:clr>
        </p15:guide>
        <p15:guide id="1" pos="3840" userDrawn="1">
          <p15:clr>
            <a:srgbClr val="FBAE40"/>
          </p15:clr>
        </p15:guide>
        <p15:guide id="2" pos="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828800" y="2600325"/>
            <a:ext cx="8534400" cy="2286000"/>
          </a:xfrm>
          <a:prstGeom prst="rect">
            <a:avLst/>
          </a:prstGeom>
        </p:spPr>
        <p:txBody>
          <a:bodyPr rtlCol="0" anchor="t"/>
          <a:lstStyle>
            <a:lvl1pPr algn="l">
              <a:lnSpc>
                <a:spcPts val="4500"/>
              </a:lnSpc>
              <a:buNone/>
              <a:defRPr sz="4000" b="1" cap="all"/>
            </a:lvl1pPr>
            <a:extLst/>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828800" y="1066800"/>
            <a:ext cx="8534400" cy="1509712"/>
          </a:xfrm>
          <a:prstGeom prst="rect">
            <a:avLst/>
          </a:prstGeom>
        </p:spPr>
        <p:txBody>
          <a:bodyPr rtlCol="0" anchor="b"/>
          <a:lstStyle>
            <a:lvl1pPr marL="18288" indent="0" rtl="0" eaLnBrk="1" latinLnBrk="0" hangingPunct="1">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rtl="0" eaLnBrk="1" latinLnBrk="0" hangingPunct="1"/>
            <a:r>
              <a:rPr lang="es-ES" noProof="0"/>
              <a:t>Editar el estilo de texto del patrón</a:t>
            </a:r>
          </a:p>
        </p:txBody>
      </p:sp>
      <p:sp>
        <p:nvSpPr>
          <p:cNvPr id="4" name="Marcador de fecha 3"/>
          <p:cNvSpPr>
            <a:spLocks noGrp="1"/>
          </p:cNvSpPr>
          <p:nvPr>
            <p:ph type="dt" sz="half" idx="10"/>
          </p:nvPr>
        </p:nvSpPr>
        <p:spPr>
          <a:xfrm>
            <a:off x="4775200" y="6305550"/>
            <a:ext cx="2844800" cy="476250"/>
          </a:xfrm>
          <a:prstGeom prst="rect">
            <a:avLst/>
          </a:prstGeom>
        </p:spPr>
        <p:txBody>
          <a:bodyPr rtlCol="0"/>
          <a:lstStyle/>
          <a:p>
            <a:pPr rtl="0"/>
            <a:fld id="{E12AFEF2-ECA8-4C32-8740-7C98084E5469}" type="datetime1">
              <a:rPr lang="es-ES" noProof="0" smtClean="0"/>
              <a:t>17/09/2018</a:t>
            </a:fld>
            <a:endParaRPr lang="es-ES" noProof="0" dirty="0"/>
          </a:p>
        </p:txBody>
      </p:sp>
      <p:sp>
        <p:nvSpPr>
          <p:cNvPr id="5" name="Marcador de pie de página 4"/>
          <p:cNvSpPr>
            <a:spLocks noGrp="1"/>
          </p:cNvSpPr>
          <p:nvPr>
            <p:ph type="ftr" sz="quarter" idx="11"/>
          </p:nvPr>
        </p:nvSpPr>
        <p:spPr>
          <a:xfrm>
            <a:off x="7620000" y="6305550"/>
            <a:ext cx="3860800" cy="476250"/>
          </a:xfrm>
          <a:prstGeom prst="rect">
            <a:avLst/>
          </a:prstGeom>
        </p:spPr>
        <p:txBody>
          <a:bodyPr rtlCol="0"/>
          <a:lstStyle/>
          <a:p>
            <a:pPr rtl="0"/>
            <a:r>
              <a:rPr lang="es-ES" noProof="0" dirty="0"/>
              <a:t>Agregar un pie de página</a:t>
            </a:r>
          </a:p>
        </p:txBody>
      </p:sp>
      <p:sp>
        <p:nvSpPr>
          <p:cNvPr id="6" name="Marcador de número de diapositiva 5"/>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es-ES" noProof="0" smtClean="0"/>
              <a:t>‹Nº›</a:t>
            </a:fld>
            <a:endParaRPr lang="es-ES" noProof="0" dirty="0"/>
          </a:p>
        </p:txBody>
      </p:sp>
    </p:spTree>
    <p:extLst>
      <p:ext uri="{BB962C8B-B14F-4D97-AF65-F5344CB8AC3E}">
        <p14:creationId xmlns:p14="http://schemas.microsoft.com/office/powerpoint/2010/main" val="406615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1914144" y="274320"/>
            <a:ext cx="9997440" cy="1143000"/>
          </a:xfrm>
          <a:prstGeom prst="rect">
            <a:avLst/>
          </a:prstGeom>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sz="half" idx="1"/>
          </p:nvPr>
        </p:nvSpPr>
        <p:spPr>
          <a:xfrm>
            <a:off x="1914144" y="1524000"/>
            <a:ext cx="4876800" cy="4663440"/>
          </a:xfrm>
          <a:prstGeom prst="rect">
            <a:avLst/>
          </a:prstGeom>
        </p:spPr>
        <p:txBody>
          <a:bodyPr rtlCol="0"/>
          <a:lstStyle>
            <a:lvl1pPr rtl="0" eaLnBrk="1" latinLnBrk="0" hangingPunct="1">
              <a:defRPr sz="2800"/>
            </a:lvl1pPr>
            <a:lvl2pPr>
              <a:defRPr sz="2400"/>
            </a:lvl2pPr>
            <a:lvl3pPr>
              <a:defRPr sz="2000"/>
            </a:lvl3pPr>
            <a:lvl4pPr>
              <a:defRPr sz="1800"/>
            </a:lvl4pPr>
            <a:lvl5pPr>
              <a:defRPr sz="1800"/>
            </a:lvl5pPr>
            <a:extLst/>
          </a:lstStyle>
          <a:p>
            <a:pPr lvl="0" rtl="0" eaLnBrk="1" latinLnBrk="0" hangingPunct="1"/>
            <a:r>
              <a:rPr lang="es-ES" noProof="0"/>
              <a:t>Editar el estilo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dirty="0"/>
          </a:p>
        </p:txBody>
      </p:sp>
      <p:sp>
        <p:nvSpPr>
          <p:cNvPr id="4" name="Marcador de posición de contenido 3"/>
          <p:cNvSpPr>
            <a:spLocks noGrp="1"/>
          </p:cNvSpPr>
          <p:nvPr>
            <p:ph sz="half" idx="2"/>
          </p:nvPr>
        </p:nvSpPr>
        <p:spPr>
          <a:xfrm>
            <a:off x="7034784" y="1524000"/>
            <a:ext cx="4876800" cy="4663440"/>
          </a:xfrm>
          <a:prstGeom prst="rect">
            <a:avLst/>
          </a:prstGeom>
        </p:spPr>
        <p:txBody>
          <a:bodyPr rtlCol="0"/>
          <a:lstStyle>
            <a:lvl1pPr rtl="0" eaLnBrk="1" latinLnBrk="0" hangingPunct="1">
              <a:defRPr sz="2800"/>
            </a:lvl1pPr>
            <a:lvl2pPr>
              <a:defRPr sz="2400"/>
            </a:lvl2pPr>
            <a:lvl3pPr>
              <a:defRPr sz="2000"/>
            </a:lvl3pPr>
            <a:lvl4pPr>
              <a:defRPr sz="1800"/>
            </a:lvl4pPr>
            <a:lvl5pPr>
              <a:defRPr sz="1800"/>
            </a:lvl5pPr>
            <a:extLst/>
          </a:lstStyle>
          <a:p>
            <a:pPr lvl="0" rtl="0" eaLnBrk="1" latinLnBrk="0" hangingPunct="1"/>
            <a:r>
              <a:rPr lang="es-ES" noProof="0"/>
              <a:t>Editar el estilo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dirty="0"/>
          </a:p>
        </p:txBody>
      </p:sp>
      <p:sp>
        <p:nvSpPr>
          <p:cNvPr id="5" name="Marcador de fecha 4"/>
          <p:cNvSpPr>
            <a:spLocks noGrp="1"/>
          </p:cNvSpPr>
          <p:nvPr>
            <p:ph type="dt" sz="half" idx="10"/>
          </p:nvPr>
        </p:nvSpPr>
        <p:spPr>
          <a:xfrm>
            <a:off x="4775200" y="6305550"/>
            <a:ext cx="2844800" cy="476250"/>
          </a:xfrm>
          <a:prstGeom prst="rect">
            <a:avLst/>
          </a:prstGeom>
        </p:spPr>
        <p:txBody>
          <a:bodyPr rtlCol="0"/>
          <a:lstStyle/>
          <a:p>
            <a:pPr rtl="0"/>
            <a:fld id="{3A1C492A-3CEE-410B-AC30-7354AE999ABC}" type="datetime1">
              <a:rPr lang="es-ES" noProof="0" smtClean="0"/>
              <a:t>17/09/2018</a:t>
            </a:fld>
            <a:endParaRPr lang="es-ES" noProof="0" dirty="0"/>
          </a:p>
        </p:txBody>
      </p:sp>
      <p:sp>
        <p:nvSpPr>
          <p:cNvPr id="6" name="Marcador de pie de página 5"/>
          <p:cNvSpPr>
            <a:spLocks noGrp="1"/>
          </p:cNvSpPr>
          <p:nvPr>
            <p:ph type="ftr" sz="quarter" idx="11"/>
          </p:nvPr>
        </p:nvSpPr>
        <p:spPr>
          <a:xfrm>
            <a:off x="7620000" y="6305550"/>
            <a:ext cx="3860800" cy="476250"/>
          </a:xfrm>
          <a:prstGeom prst="rect">
            <a:avLst/>
          </a:prstGeom>
        </p:spPr>
        <p:txBody>
          <a:bodyPr rtlCol="0"/>
          <a:lstStyle/>
          <a:p>
            <a:pPr rtl="0"/>
            <a:r>
              <a:rPr lang="es-ES" noProof="0" dirty="0"/>
              <a:t>Agregar un pie de página</a:t>
            </a:r>
          </a:p>
        </p:txBody>
      </p:sp>
      <p:sp>
        <p:nvSpPr>
          <p:cNvPr id="7" name="Marcador de número de diapositiva 6"/>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es-ES" noProof="0" smtClean="0"/>
              <a:t>‹Nº›</a:t>
            </a:fld>
            <a:endParaRPr lang="es-ES" noProof="0" dirty="0"/>
          </a:p>
        </p:txBody>
      </p:sp>
    </p:spTree>
    <p:extLst>
      <p:ext uri="{BB962C8B-B14F-4D97-AF65-F5344CB8AC3E}">
        <p14:creationId xmlns:p14="http://schemas.microsoft.com/office/powerpoint/2010/main" val="307845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Pr>
        <a:solidFill>
          <a:schemeClr val="bg2">
            <a:lumMod val="9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09600" y="5160336"/>
            <a:ext cx="10972800" cy="1143000"/>
          </a:xfrm>
          <a:prstGeom prst="rect">
            <a:avLst/>
          </a:prstGeom>
        </p:spPr>
        <p:txBody>
          <a:bodyPr rtlCol="0" anchor="ctr"/>
          <a:lstStyle>
            <a:lvl1pPr algn="ctr">
              <a:defRPr sz="4500" b="1" cap="none" baseline="0"/>
            </a:lvl1pPr>
            <a:extLst/>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609600" y="328278"/>
            <a:ext cx="5364480" cy="640080"/>
          </a:xfrm>
          <a:prstGeom prst="rect">
            <a:avLst/>
          </a:prstGeom>
          <a:noFill/>
          <a:ln w="10795">
            <a:solidFill>
              <a:schemeClr val="bg1"/>
            </a:solidFill>
            <a:miter lim="800000"/>
          </a:ln>
        </p:spPr>
        <p:txBody>
          <a:bodyPr rtlCol="0" anchor="ctr"/>
          <a:lstStyle>
            <a:lvl1pPr marL="64008" indent="0" algn="l" rtl="0" eaLnBrk="1" latinLnBrk="0" hangingPunct="1">
              <a:lnSpc>
                <a:spcPct val="100000"/>
              </a:lnSpc>
              <a:spcBef>
                <a:spcPts val="100"/>
              </a:spcBef>
              <a:buNone/>
              <a:defRPr sz="1900" b="1">
                <a:solidFill>
                  <a:schemeClr val="accent1">
                    <a:lumMod val="50000"/>
                  </a:schemeClr>
                </a:solidFill>
              </a:defRPr>
            </a:lvl1pPr>
            <a:lvl2pPr>
              <a:buNone/>
              <a:defRPr sz="2000" b="1"/>
            </a:lvl2pPr>
            <a:lvl3pPr>
              <a:buNone/>
              <a:defRPr sz="1800" b="1"/>
            </a:lvl3pPr>
            <a:lvl4pPr>
              <a:buNone/>
              <a:defRPr sz="1600" b="1"/>
            </a:lvl4pPr>
            <a:lvl5pPr>
              <a:buNone/>
              <a:defRPr sz="1600" b="1"/>
            </a:lvl5pPr>
            <a:extLst/>
          </a:lstStyle>
          <a:p>
            <a:pPr lvl="0" rtl="0" eaLnBrk="1" latinLnBrk="0" hangingPunct="1"/>
            <a:r>
              <a:rPr lang="es-ES" noProof="0"/>
              <a:t>Editar el estilo de texto del patrón</a:t>
            </a:r>
          </a:p>
        </p:txBody>
      </p:sp>
      <p:sp>
        <p:nvSpPr>
          <p:cNvPr id="5" name="Marcador de posición de contenido 4"/>
          <p:cNvSpPr>
            <a:spLocks noGrp="1"/>
          </p:cNvSpPr>
          <p:nvPr>
            <p:ph sz="quarter" idx="2"/>
          </p:nvPr>
        </p:nvSpPr>
        <p:spPr>
          <a:xfrm>
            <a:off x="609600" y="969336"/>
            <a:ext cx="5364480" cy="4114800"/>
          </a:xfrm>
          <a:prstGeom prst="rect">
            <a:avLst/>
          </a:prstGeom>
          <a:ln w="10795">
            <a:solidFill>
              <a:schemeClr val="bg1"/>
            </a:solidFill>
            <a:prstDash val="dash"/>
            <a:miter lim="800000"/>
          </a:ln>
        </p:spPr>
        <p:txBody>
          <a:bodyPr rtlCol="0"/>
          <a:lstStyle>
            <a:lvl1pPr marL="393192" indent="-274320" rtl="0" eaLnBrk="1" latinLnBrk="0" hangingPunct="1">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rtl="0" eaLnBrk="1" latinLnBrk="0" hangingPunct="1"/>
            <a:r>
              <a:rPr lang="es-ES" noProof="0"/>
              <a:t>Editar el estilo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dirty="0"/>
          </a:p>
        </p:txBody>
      </p:sp>
      <p:sp>
        <p:nvSpPr>
          <p:cNvPr id="4" name="Marcador de posición de texto 3"/>
          <p:cNvSpPr>
            <a:spLocks noGrp="1"/>
          </p:cNvSpPr>
          <p:nvPr>
            <p:ph type="body" sz="half" idx="3"/>
          </p:nvPr>
        </p:nvSpPr>
        <p:spPr>
          <a:xfrm>
            <a:off x="6217920" y="328278"/>
            <a:ext cx="5364480" cy="640080"/>
          </a:xfrm>
          <a:prstGeom prst="rect">
            <a:avLst/>
          </a:prstGeom>
          <a:noFill/>
          <a:ln w="10795">
            <a:solidFill>
              <a:schemeClr val="bg1"/>
            </a:solidFill>
            <a:miter lim="800000"/>
          </a:ln>
        </p:spPr>
        <p:txBody>
          <a:bodyPr rtlCol="0" anchor="ctr"/>
          <a:lstStyle>
            <a:lvl1pPr marL="64008" indent="0" algn="l" rtl="0" eaLnBrk="1" latinLnBrk="0" hangingPunct="1">
              <a:lnSpc>
                <a:spcPct val="100000"/>
              </a:lnSpc>
              <a:spcBef>
                <a:spcPts val="100"/>
              </a:spcBef>
              <a:buNone/>
              <a:defRPr sz="1900" b="1">
                <a:solidFill>
                  <a:schemeClr val="accent1">
                    <a:lumMod val="50000"/>
                  </a:schemeClr>
                </a:solidFill>
              </a:defRPr>
            </a:lvl1pPr>
            <a:lvl2pPr>
              <a:buNone/>
              <a:defRPr sz="2000" b="1"/>
            </a:lvl2pPr>
            <a:lvl3pPr>
              <a:buNone/>
              <a:defRPr sz="1800" b="1"/>
            </a:lvl3pPr>
            <a:lvl4pPr>
              <a:buNone/>
              <a:defRPr sz="1600" b="1"/>
            </a:lvl4pPr>
            <a:lvl5pPr>
              <a:buNone/>
              <a:defRPr sz="1600" b="1"/>
            </a:lvl5pPr>
            <a:extLst/>
          </a:lstStyle>
          <a:p>
            <a:pPr lvl="0" rtl="0" eaLnBrk="1" latinLnBrk="0" hangingPunct="1"/>
            <a:r>
              <a:rPr lang="es-ES" noProof="0"/>
              <a:t>Editar el estilo de texto del patrón</a:t>
            </a:r>
          </a:p>
        </p:txBody>
      </p:sp>
      <p:sp>
        <p:nvSpPr>
          <p:cNvPr id="6" name="Marcador de posición de contenido 5"/>
          <p:cNvSpPr>
            <a:spLocks noGrp="1"/>
          </p:cNvSpPr>
          <p:nvPr>
            <p:ph sz="quarter" idx="4"/>
          </p:nvPr>
        </p:nvSpPr>
        <p:spPr>
          <a:xfrm>
            <a:off x="6217920" y="969336"/>
            <a:ext cx="5364480" cy="4114800"/>
          </a:xfrm>
          <a:prstGeom prst="rect">
            <a:avLst/>
          </a:prstGeom>
          <a:ln w="10795">
            <a:solidFill>
              <a:schemeClr val="bg1"/>
            </a:solidFill>
            <a:prstDash val="dash"/>
            <a:miter lim="800000"/>
          </a:ln>
        </p:spPr>
        <p:txBody>
          <a:bodyPr rtlCol="0"/>
          <a:lstStyle>
            <a:lvl1pPr marL="393192" indent="-274320" rtl="0" eaLnBrk="1" latinLnBrk="0" hangingPunct="1">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rtl="0" eaLnBrk="1" latinLnBrk="0" hangingPunct="1"/>
            <a:r>
              <a:rPr lang="es-ES" noProof="0"/>
              <a:t>Editar el estilo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dirty="0"/>
          </a:p>
        </p:txBody>
      </p:sp>
      <p:sp>
        <p:nvSpPr>
          <p:cNvPr id="7" name="Marcador de fecha 6"/>
          <p:cNvSpPr>
            <a:spLocks noGrp="1"/>
          </p:cNvSpPr>
          <p:nvPr>
            <p:ph type="dt" sz="half" idx="10"/>
          </p:nvPr>
        </p:nvSpPr>
        <p:spPr>
          <a:xfrm>
            <a:off x="4775200" y="6305550"/>
            <a:ext cx="2844800" cy="476250"/>
          </a:xfrm>
          <a:prstGeom prst="rect">
            <a:avLst/>
          </a:prstGeom>
        </p:spPr>
        <p:txBody>
          <a:bodyPr rtlCol="0"/>
          <a:lstStyle/>
          <a:p>
            <a:pPr rtl="0"/>
            <a:fld id="{53882297-700E-4D7A-85E1-0457EA91AAC7}" type="datetime1">
              <a:rPr lang="es-ES" noProof="0" smtClean="0"/>
              <a:t>17/09/2018</a:t>
            </a:fld>
            <a:endParaRPr lang="es-ES" noProof="0" dirty="0"/>
          </a:p>
        </p:txBody>
      </p:sp>
      <p:sp>
        <p:nvSpPr>
          <p:cNvPr id="8" name="Marcador de pie de página 7"/>
          <p:cNvSpPr>
            <a:spLocks noGrp="1"/>
          </p:cNvSpPr>
          <p:nvPr>
            <p:ph type="ftr" sz="quarter" idx="11"/>
          </p:nvPr>
        </p:nvSpPr>
        <p:spPr>
          <a:xfrm>
            <a:off x="7620000" y="6305550"/>
            <a:ext cx="3860800" cy="476250"/>
          </a:xfrm>
          <a:prstGeom prst="rect">
            <a:avLst/>
          </a:prstGeom>
        </p:spPr>
        <p:txBody>
          <a:bodyPr rtlCol="0"/>
          <a:lstStyle/>
          <a:p>
            <a:pPr rtl="0"/>
            <a:r>
              <a:rPr lang="es-ES" noProof="0" dirty="0"/>
              <a:t>Agregar un pie de página</a:t>
            </a:r>
          </a:p>
        </p:txBody>
      </p:sp>
      <p:sp>
        <p:nvSpPr>
          <p:cNvPr id="9" name="Marcador de número de diapositiva 8"/>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es-ES" noProof="0" smtClean="0"/>
              <a:t>‹Nº›</a:t>
            </a:fld>
            <a:endParaRPr lang="es-ES" noProof="0" dirty="0"/>
          </a:p>
        </p:txBody>
      </p:sp>
    </p:spTree>
    <p:extLst>
      <p:ext uri="{BB962C8B-B14F-4D97-AF65-F5344CB8AC3E}">
        <p14:creationId xmlns:p14="http://schemas.microsoft.com/office/powerpoint/2010/main" val="235893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14144" y="274320"/>
            <a:ext cx="9997440" cy="1143000"/>
          </a:xfrm>
          <a:prstGeom prst="rect">
            <a:avLst/>
          </a:prstGeom>
        </p:spPr>
        <p:txBody>
          <a:bodyPr rtlCol="0" anchor="ctr"/>
          <a:lstStyle/>
          <a:p>
            <a:pPr rtl="0"/>
            <a:r>
              <a:rPr lang="es-ES" noProof="0"/>
              <a:t>Haga clic para modificar el estilo de título del patrón</a:t>
            </a:r>
            <a:endParaRPr lang="es-ES" noProof="0" dirty="0"/>
          </a:p>
        </p:txBody>
      </p:sp>
      <p:sp>
        <p:nvSpPr>
          <p:cNvPr id="3" name="Marcador de fecha 2"/>
          <p:cNvSpPr>
            <a:spLocks noGrp="1"/>
          </p:cNvSpPr>
          <p:nvPr>
            <p:ph type="dt" sz="half" idx="10"/>
          </p:nvPr>
        </p:nvSpPr>
        <p:spPr>
          <a:xfrm>
            <a:off x="4775200" y="6305550"/>
            <a:ext cx="2844800" cy="476250"/>
          </a:xfrm>
          <a:prstGeom prst="rect">
            <a:avLst/>
          </a:prstGeom>
        </p:spPr>
        <p:txBody>
          <a:bodyPr rtlCol="0"/>
          <a:lstStyle/>
          <a:p>
            <a:pPr rtl="0"/>
            <a:fld id="{0DBFF837-E2FE-46FE-B7F1-A77E1FE55CBA}" type="datetime1">
              <a:rPr lang="es-ES" noProof="0" smtClean="0"/>
              <a:t>17/09/2018</a:t>
            </a:fld>
            <a:endParaRPr lang="es-ES" noProof="0" dirty="0"/>
          </a:p>
        </p:txBody>
      </p:sp>
      <p:sp>
        <p:nvSpPr>
          <p:cNvPr id="4" name="Marcador de pie de página 3"/>
          <p:cNvSpPr>
            <a:spLocks noGrp="1"/>
          </p:cNvSpPr>
          <p:nvPr>
            <p:ph type="ftr" sz="quarter" idx="11"/>
          </p:nvPr>
        </p:nvSpPr>
        <p:spPr>
          <a:xfrm>
            <a:off x="7620000" y="6305550"/>
            <a:ext cx="3860800" cy="476250"/>
          </a:xfrm>
          <a:prstGeom prst="rect">
            <a:avLst/>
          </a:prstGeom>
        </p:spPr>
        <p:txBody>
          <a:bodyPr rtlCol="0"/>
          <a:lstStyle/>
          <a:p>
            <a:pPr rtl="0"/>
            <a:r>
              <a:rPr lang="es-ES" noProof="0" dirty="0"/>
              <a:t>Agregar un pie de página</a:t>
            </a:r>
          </a:p>
        </p:txBody>
      </p:sp>
      <p:sp>
        <p:nvSpPr>
          <p:cNvPr id="5" name="Marcador de número de diapositiva 4"/>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es-ES" noProof="0" smtClean="0"/>
              <a:t>‹Nº›</a:t>
            </a:fld>
            <a:endParaRPr lang="es-ES" noProof="0" dirty="0"/>
          </a:p>
        </p:txBody>
      </p:sp>
    </p:spTree>
    <p:extLst>
      <p:ext uri="{BB962C8B-B14F-4D97-AF65-F5344CB8AC3E}">
        <p14:creationId xmlns:p14="http://schemas.microsoft.com/office/powerpoint/2010/main" val="86065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775200" y="6305550"/>
            <a:ext cx="2844800" cy="476250"/>
          </a:xfrm>
          <a:prstGeom prst="rect">
            <a:avLst/>
          </a:prstGeom>
        </p:spPr>
        <p:txBody>
          <a:bodyPr rtlCol="0"/>
          <a:lstStyle/>
          <a:p>
            <a:pPr rtl="0"/>
            <a:fld id="{7B1650FF-A663-41BB-B615-F28D7A29E914}" type="datetime1">
              <a:rPr lang="es-ES" noProof="0" smtClean="0"/>
              <a:t>17/09/2018</a:t>
            </a:fld>
            <a:endParaRPr lang="es-ES" noProof="0" dirty="0"/>
          </a:p>
        </p:txBody>
      </p:sp>
      <p:sp>
        <p:nvSpPr>
          <p:cNvPr id="3" name="Marcador de pie de página 2"/>
          <p:cNvSpPr>
            <a:spLocks noGrp="1"/>
          </p:cNvSpPr>
          <p:nvPr>
            <p:ph type="ftr" sz="quarter" idx="11"/>
          </p:nvPr>
        </p:nvSpPr>
        <p:spPr>
          <a:xfrm>
            <a:off x="7620000" y="6305550"/>
            <a:ext cx="3860800" cy="476250"/>
          </a:xfrm>
          <a:prstGeom prst="rect">
            <a:avLst/>
          </a:prstGeom>
        </p:spPr>
        <p:txBody>
          <a:bodyPr rtlCol="0"/>
          <a:lstStyle/>
          <a:p>
            <a:pPr rtl="0"/>
            <a:r>
              <a:rPr lang="es-ES" noProof="0" dirty="0"/>
              <a:t>Agregar un pie de página</a:t>
            </a:r>
          </a:p>
        </p:txBody>
      </p:sp>
      <p:sp>
        <p:nvSpPr>
          <p:cNvPr id="4" name="Marcador de número de diapositiva 3"/>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es-ES" noProof="0" smtClean="0"/>
              <a:t>‹Nº›</a:t>
            </a:fld>
            <a:endParaRPr lang="es-ES" noProof="0" dirty="0"/>
          </a:p>
        </p:txBody>
      </p:sp>
    </p:spTree>
    <p:extLst>
      <p:ext uri="{BB962C8B-B14F-4D97-AF65-F5344CB8AC3E}">
        <p14:creationId xmlns:p14="http://schemas.microsoft.com/office/powerpoint/2010/main" val="86097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leyenda">
    <p:bg>
      <p:bgPr>
        <a:solidFill>
          <a:schemeClr val="bg2">
            <a:lumMod val="9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09600" y="216778"/>
            <a:ext cx="5080000" cy="1162050"/>
          </a:xfrm>
          <a:prstGeom prst="rect">
            <a:avLst/>
          </a:prstGeom>
          <a:ln>
            <a:noFill/>
          </a:ln>
        </p:spPr>
        <p:txBody>
          <a:bodyPr rtlCol="0" anchor="b"/>
          <a:lstStyle>
            <a:lvl1pPr algn="l">
              <a:lnSpc>
                <a:spcPts val="2000"/>
              </a:lnSpc>
              <a:buNone/>
              <a:defRPr sz="2200" b="1" cap="all" baseline="0"/>
            </a:lvl1pPr>
            <a:extLst/>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2"/>
          </p:nvPr>
        </p:nvSpPr>
        <p:spPr>
          <a:xfrm>
            <a:off x="609600" y="1406964"/>
            <a:ext cx="5080000" cy="698500"/>
          </a:xfrm>
          <a:prstGeom prst="rect">
            <a:avLst/>
          </a:prstGeom>
        </p:spPr>
        <p:txBody>
          <a:bodyPr rtlCol="0"/>
          <a:lstStyle>
            <a:lvl1pPr marL="45720" indent="0" rtl="0" eaLnBrk="1" latinLnBrk="0" hangingPunct="1">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rtl="0" eaLnBrk="1" latinLnBrk="0" hangingPunct="1"/>
            <a:r>
              <a:rPr lang="es-ES" noProof="0"/>
              <a:t>Editar el estilo de texto del patrón</a:t>
            </a:r>
          </a:p>
        </p:txBody>
      </p:sp>
      <p:sp>
        <p:nvSpPr>
          <p:cNvPr id="4" name="Marcador de posición de contenido 3"/>
          <p:cNvSpPr>
            <a:spLocks noGrp="1"/>
          </p:cNvSpPr>
          <p:nvPr>
            <p:ph sz="half" idx="1"/>
          </p:nvPr>
        </p:nvSpPr>
        <p:spPr>
          <a:xfrm>
            <a:off x="609600" y="2133601"/>
            <a:ext cx="10871200" cy="3992563"/>
          </a:xfrm>
          <a:prstGeom prst="rect">
            <a:avLst/>
          </a:prstGeom>
        </p:spPr>
        <p:txBody>
          <a:bodyPr rtlCol="0"/>
          <a:lstStyle>
            <a:lvl1pPr rtl="0" eaLnBrk="1" latinLnBrk="0" hangingPunct="1">
              <a:defRPr sz="3200"/>
            </a:lvl1pPr>
            <a:lvl2pPr>
              <a:defRPr sz="2800"/>
            </a:lvl2pPr>
            <a:lvl3pPr>
              <a:defRPr sz="2400"/>
            </a:lvl3pPr>
            <a:lvl4pPr>
              <a:defRPr sz="2000"/>
            </a:lvl4pPr>
            <a:lvl5pPr>
              <a:defRPr sz="2000"/>
            </a:lvl5pPr>
            <a:extLst/>
          </a:lstStyle>
          <a:p>
            <a:pPr lvl="0" rtl="0" eaLnBrk="1" latinLnBrk="0" hangingPunct="1"/>
            <a:r>
              <a:rPr lang="es-ES" noProof="0"/>
              <a:t>Editar el estilo de texto del patrón</a:t>
            </a:r>
          </a:p>
          <a:p>
            <a:pPr lvl="1" rtl="0" eaLnBrk="1" latinLnBrk="0" hangingPunct="1"/>
            <a:r>
              <a:rPr lang="es-ES" noProof="0"/>
              <a:t>Segundo nivel</a:t>
            </a:r>
          </a:p>
          <a:p>
            <a:pPr lvl="2" rtl="0" eaLnBrk="1" latinLnBrk="0" hangingPunct="1"/>
            <a:r>
              <a:rPr lang="es-ES" noProof="0"/>
              <a:t>Tercer nivel</a:t>
            </a:r>
          </a:p>
          <a:p>
            <a:pPr lvl="3" rtl="0" eaLnBrk="1" latinLnBrk="0" hangingPunct="1"/>
            <a:r>
              <a:rPr lang="es-ES" noProof="0"/>
              <a:t>Cuarto nivel</a:t>
            </a:r>
          </a:p>
          <a:p>
            <a:pPr lvl="4" rtl="0" eaLnBrk="1" latinLnBrk="0" hangingPunct="1"/>
            <a:r>
              <a:rPr lang="es-ES" noProof="0"/>
              <a:t>Quinto nivel</a:t>
            </a:r>
            <a:endParaRPr kumimoji="0" lang="es-ES" noProof="0" dirty="0"/>
          </a:p>
        </p:txBody>
      </p:sp>
      <p:sp>
        <p:nvSpPr>
          <p:cNvPr id="5" name="Marcador de fecha 4"/>
          <p:cNvSpPr>
            <a:spLocks noGrp="1"/>
          </p:cNvSpPr>
          <p:nvPr>
            <p:ph type="dt" sz="half" idx="10"/>
          </p:nvPr>
        </p:nvSpPr>
        <p:spPr>
          <a:xfrm>
            <a:off x="4775200" y="6305550"/>
            <a:ext cx="2844800" cy="476250"/>
          </a:xfrm>
          <a:prstGeom prst="rect">
            <a:avLst/>
          </a:prstGeom>
        </p:spPr>
        <p:txBody>
          <a:bodyPr rtlCol="0"/>
          <a:lstStyle/>
          <a:p>
            <a:pPr rtl="0"/>
            <a:fld id="{6C9FBE21-F0D4-4475-8C74-9F12F5F0CA5D}" type="datetime1">
              <a:rPr lang="es-ES" noProof="0" smtClean="0"/>
              <a:t>17/09/2018</a:t>
            </a:fld>
            <a:endParaRPr lang="es-ES" noProof="0" dirty="0"/>
          </a:p>
        </p:txBody>
      </p:sp>
      <p:sp>
        <p:nvSpPr>
          <p:cNvPr id="6" name="Marcador de pie de página 5"/>
          <p:cNvSpPr>
            <a:spLocks noGrp="1"/>
          </p:cNvSpPr>
          <p:nvPr>
            <p:ph type="ftr" sz="quarter" idx="11"/>
          </p:nvPr>
        </p:nvSpPr>
        <p:spPr>
          <a:xfrm>
            <a:off x="7620000" y="6305550"/>
            <a:ext cx="3860800" cy="476250"/>
          </a:xfrm>
          <a:prstGeom prst="rect">
            <a:avLst/>
          </a:prstGeom>
        </p:spPr>
        <p:txBody>
          <a:bodyPr rtlCol="0"/>
          <a:lstStyle/>
          <a:p>
            <a:pPr rtl="0"/>
            <a:r>
              <a:rPr lang="es-ES" noProof="0" dirty="0"/>
              <a:t>Agregar un pie de página</a:t>
            </a:r>
          </a:p>
        </p:txBody>
      </p:sp>
      <p:sp>
        <p:nvSpPr>
          <p:cNvPr id="7" name="Marcador de número de diapositiva 6"/>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es-ES" noProof="0" smtClean="0"/>
              <a:t>‹Nº›</a:t>
            </a:fld>
            <a:endParaRPr lang="es-ES" noProof="0" dirty="0"/>
          </a:p>
        </p:txBody>
      </p:sp>
    </p:spTree>
    <p:extLst>
      <p:ext uri="{BB962C8B-B14F-4D97-AF65-F5344CB8AC3E}">
        <p14:creationId xmlns:p14="http://schemas.microsoft.com/office/powerpoint/2010/main" val="54254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leyenda">
    <p:bg>
      <p:bgPr>
        <a:solidFill>
          <a:schemeClr val="bg2">
            <a:lumMod val="9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849195" y="1066800"/>
            <a:ext cx="3657600" cy="1981200"/>
          </a:xfrm>
          <a:prstGeom prst="rect">
            <a:avLst/>
          </a:prstGeom>
        </p:spPr>
        <p:txBody>
          <a:bodyPr rtlCol="0" anchor="b">
            <a:noAutofit/>
          </a:bodyPr>
          <a:lstStyle>
            <a:lvl1pPr algn="l">
              <a:buNone/>
              <a:defRPr sz="2100" b="1">
                <a:effectLst/>
              </a:defRPr>
            </a:lvl1pPr>
            <a:extLst/>
          </a:lstStyle>
          <a:p>
            <a:pPr rtl="0"/>
            <a:r>
              <a:rPr lang="es-ES" noProof="0"/>
              <a:t>Haga clic para modificar el estilo de título del patrón</a:t>
            </a:r>
            <a:endParaRPr lang="es-ES" noProof="0" dirty="0"/>
          </a:p>
        </p:txBody>
      </p:sp>
      <p:sp>
        <p:nvSpPr>
          <p:cNvPr id="8" name="Rectángulo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s-ES" sz="3200" kern="1200" noProof="0" dirty="0">
              <a:solidFill>
                <a:schemeClr val="tx1"/>
              </a:solidFill>
              <a:latin typeface="+mn-lt"/>
              <a:ea typeface="+mn-ea"/>
              <a:cs typeface="+mn-cs"/>
            </a:endParaRPr>
          </a:p>
        </p:txBody>
      </p:sp>
      <p:sp>
        <p:nvSpPr>
          <p:cNvPr id="3" name="Marcador de posición de imagen 2" descr="Marcador de posición vacío para agregar una imagen. Haga clic en el marcador de posición y seleccione la imagen que desee agregar"/>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rtlCol="0" anchor="t"/>
          <a:lstStyle>
            <a:lvl1pPr marL="0" indent="0" algn="l" eaLnBrk="1" latinLnBrk="0" hangingPunct="1">
              <a:buNone/>
              <a:defRPr sz="3200"/>
            </a:lvl1pPr>
            <a:extLst/>
          </a:lstStyle>
          <a:p>
            <a:pPr marL="0" algn="l" rtl="0" eaLnBrk="1" latinLnBrk="0" hangingPunct="1"/>
            <a:r>
              <a:rPr lang="es-ES" noProof="0" dirty="0"/>
              <a:t>Haga clic en el icono para agregar una imagen</a:t>
            </a:r>
            <a:endParaRPr kumimoji="0" lang="es-ES" noProof="0" dirty="0"/>
          </a:p>
        </p:txBody>
      </p:sp>
      <p:sp>
        <p:nvSpPr>
          <p:cNvPr id="9" name="Rectángulo 1"/>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s-ES" sz="1800" noProof="0" dirty="0"/>
          </a:p>
        </p:txBody>
      </p:sp>
      <p:sp>
        <p:nvSpPr>
          <p:cNvPr id="10" name="Rectángulo 2"/>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s-ES" sz="1800" noProof="0" dirty="0"/>
          </a:p>
        </p:txBody>
      </p:sp>
      <p:sp>
        <p:nvSpPr>
          <p:cNvPr id="4" name="Marcador de posición de texto 3"/>
          <p:cNvSpPr>
            <a:spLocks noGrp="1"/>
          </p:cNvSpPr>
          <p:nvPr>
            <p:ph type="body" sz="half" idx="2"/>
          </p:nvPr>
        </p:nvSpPr>
        <p:spPr>
          <a:xfrm>
            <a:off x="1117600" y="4800600"/>
            <a:ext cx="5892800" cy="762000"/>
          </a:xfrm>
          <a:prstGeom prst="rect">
            <a:avLst/>
          </a:prstGeom>
        </p:spPr>
        <p:txBody>
          <a:bodyPr rtlCol="0" anchor="ctr"/>
          <a:lstStyle>
            <a:lvl1pPr marL="0" indent="0" algn="l" rtl="0" eaLnBrk="1" latinLnBrk="0" hangingPunct="1">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rtl="0" eaLnBrk="1" latinLnBrk="0" hangingPunct="1"/>
            <a:r>
              <a:rPr lang="es-ES" noProof="0"/>
              <a:t>Editar el estilo de texto del patrón</a:t>
            </a:r>
          </a:p>
        </p:txBody>
      </p:sp>
      <p:sp>
        <p:nvSpPr>
          <p:cNvPr id="5" name="Marcador de fecha 4"/>
          <p:cNvSpPr>
            <a:spLocks noGrp="1"/>
          </p:cNvSpPr>
          <p:nvPr>
            <p:ph type="dt" sz="half" idx="10"/>
          </p:nvPr>
        </p:nvSpPr>
        <p:spPr>
          <a:xfrm>
            <a:off x="4775200" y="6305550"/>
            <a:ext cx="2844800" cy="476250"/>
          </a:xfrm>
          <a:prstGeom prst="rect">
            <a:avLst/>
          </a:prstGeom>
        </p:spPr>
        <p:txBody>
          <a:bodyPr rtlCol="0"/>
          <a:lstStyle/>
          <a:p>
            <a:pPr rtl="0"/>
            <a:fld id="{66C24297-12C8-4EC5-9112-3BDBD71DF6A5}" type="datetime1">
              <a:rPr lang="es-ES" noProof="0" smtClean="0"/>
              <a:t>17/09/2018</a:t>
            </a:fld>
            <a:endParaRPr lang="es-ES" noProof="0" dirty="0"/>
          </a:p>
        </p:txBody>
      </p:sp>
      <p:sp>
        <p:nvSpPr>
          <p:cNvPr id="6" name="Marcador de pie de página 5"/>
          <p:cNvSpPr>
            <a:spLocks noGrp="1"/>
          </p:cNvSpPr>
          <p:nvPr>
            <p:ph type="ftr" sz="quarter" idx="11"/>
          </p:nvPr>
        </p:nvSpPr>
        <p:spPr>
          <a:xfrm>
            <a:off x="7620000" y="6305550"/>
            <a:ext cx="3860800" cy="476250"/>
          </a:xfrm>
          <a:prstGeom prst="rect">
            <a:avLst/>
          </a:prstGeom>
        </p:spPr>
        <p:txBody>
          <a:bodyPr rtlCol="0"/>
          <a:lstStyle/>
          <a:p>
            <a:pPr rtl="0"/>
            <a:r>
              <a:rPr lang="es-ES" noProof="0" dirty="0"/>
              <a:t>Agregar un pie de página</a:t>
            </a:r>
          </a:p>
        </p:txBody>
      </p:sp>
      <p:sp>
        <p:nvSpPr>
          <p:cNvPr id="7" name="Marcador de número de diapositiva 6"/>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es-ES" noProof="0" smtClean="0"/>
              <a:t>‹Nº›</a:t>
            </a:fld>
            <a:endParaRPr lang="es-ES" noProof="0" dirty="0"/>
          </a:p>
        </p:txBody>
      </p:sp>
    </p:spTree>
    <p:extLst>
      <p:ext uri="{BB962C8B-B14F-4D97-AF65-F5344CB8AC3E}">
        <p14:creationId xmlns:p14="http://schemas.microsoft.com/office/powerpoint/2010/main" val="363675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2"/>
      </p:bgRef>
    </p:bg>
    <p:spTree>
      <p:nvGrpSpPr>
        <p:cNvPr id="1" name=""/>
        <p:cNvGrpSpPr/>
        <p:nvPr/>
      </p:nvGrpSpPr>
      <p:grpSpPr>
        <a:xfrm>
          <a:off x="0" y="0"/>
          <a:ext cx="0" cy="0"/>
          <a:chOff x="0" y="0"/>
          <a:chExt cx="0" cy="0"/>
        </a:xfrm>
      </p:grpSpPr>
      <p:grpSp>
        <p:nvGrpSpPr>
          <p:cNvPr id="6" name="Grupo 5"/>
          <p:cNvGrpSpPr/>
          <p:nvPr/>
        </p:nvGrpSpPr>
        <p:grpSpPr>
          <a:xfrm>
            <a:off x="7148" y="-54"/>
            <a:ext cx="12188952" cy="6858054"/>
            <a:chOff x="7148" y="-54"/>
            <a:chExt cx="12188952" cy="6858054"/>
          </a:xfrm>
        </p:grpSpPr>
        <p:sp>
          <p:nvSpPr>
            <p:cNvPr id="4" name="Rectángulo 3"/>
            <p:cNvSpPr/>
            <p:nvPr/>
          </p:nvSpPr>
          <p:spPr>
            <a:xfrm>
              <a:off x="7148" y="0"/>
              <a:ext cx="12188952"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5" name="Rectángulo 14"/>
            <p:cNvSpPr/>
            <p:nvPr/>
          </p:nvSpPr>
          <p:spPr bwMode="invGray">
            <a:xfrm>
              <a:off x="1473566" y="-54"/>
              <a:ext cx="96070" cy="6858054"/>
            </a:xfrm>
            <a:prstGeom prst="rect">
              <a:avLst/>
            </a:prstGeom>
            <a:solidFill>
              <a:schemeClr val="bg2">
                <a:lumMod val="10000"/>
              </a:schemeClr>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es-ES" sz="1800" noProof="0" dirty="0"/>
            </a:p>
          </p:txBody>
        </p:sp>
        <p:pic>
          <p:nvPicPr>
            <p:cNvPr id="3" name="Imagen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48" y="0"/>
              <a:ext cx="1495425" cy="6858000"/>
            </a:xfrm>
            <a:prstGeom prst="rect">
              <a:avLst/>
            </a:prstGeom>
          </p:spPr>
        </p:pic>
      </p:grpSp>
      <p:sp>
        <p:nvSpPr>
          <p:cNvPr id="16" name="Marcador de título 4"/>
          <p:cNvSpPr>
            <a:spLocks noGrp="1"/>
          </p:cNvSpPr>
          <p:nvPr>
            <p:ph type="title"/>
          </p:nvPr>
        </p:nvSpPr>
        <p:spPr>
          <a:xfrm>
            <a:off x="1914144" y="274638"/>
            <a:ext cx="9997440" cy="1143000"/>
          </a:xfrm>
          <a:prstGeom prst="rect">
            <a:avLst/>
          </a:prstGeom>
        </p:spPr>
        <p:txBody>
          <a:bodyPr rtlCol="0" anchor="ctr">
            <a:normAutofit/>
          </a:bodyPr>
          <a:lstStyle/>
          <a:p>
            <a:pPr rtl="0"/>
            <a:r>
              <a:rPr lang="es-ES" noProof="0" dirty="0"/>
              <a:t>Haga clic para modificar el estilo de título del patrón</a:t>
            </a:r>
          </a:p>
        </p:txBody>
      </p:sp>
      <p:sp>
        <p:nvSpPr>
          <p:cNvPr id="17" name="Marcador de posición de texto 8"/>
          <p:cNvSpPr>
            <a:spLocks noGrp="1"/>
          </p:cNvSpPr>
          <p:nvPr>
            <p:ph type="body" idx="1"/>
          </p:nvPr>
        </p:nvSpPr>
        <p:spPr>
          <a:xfrm>
            <a:off x="1914144" y="1447800"/>
            <a:ext cx="9997440" cy="4800600"/>
          </a:xfrm>
          <a:prstGeom prst="rect">
            <a:avLst/>
          </a:prstGeom>
        </p:spPr>
        <p:txBody>
          <a:bodyPr rtlCol="0">
            <a:normAutofit/>
          </a:bodyPr>
          <a:lstStyle/>
          <a:p>
            <a:pPr lvl="0" rtl="0" eaLnBrk="1" latinLnBrk="0" hangingPunct="1"/>
            <a:r>
              <a:rPr lang="es-ES" noProof="0" dirty="0"/>
              <a:t>Editar el estilo de texto del patrón</a:t>
            </a:r>
          </a:p>
          <a:p>
            <a:pPr lvl="1" rtl="0" eaLnBrk="1" latinLnBrk="0" hangingPunct="1"/>
            <a:r>
              <a:rPr lang="es-ES" noProof="0" dirty="0"/>
              <a:t>Segundo nivel</a:t>
            </a:r>
          </a:p>
          <a:p>
            <a:pPr lvl="2" rtl="0" eaLnBrk="1" latinLnBrk="0" hangingPunct="1"/>
            <a:r>
              <a:rPr lang="es-ES" noProof="0" dirty="0"/>
              <a:t>Tercer nivel</a:t>
            </a:r>
          </a:p>
          <a:p>
            <a:pPr lvl="3" rtl="0" eaLnBrk="1" latinLnBrk="0" hangingPunct="1"/>
            <a:r>
              <a:rPr lang="es-ES" noProof="0" dirty="0"/>
              <a:t>Cuarto nivel</a:t>
            </a:r>
          </a:p>
          <a:p>
            <a:pPr lvl="4" rtl="0" eaLnBrk="1" latinLnBrk="0" hangingPunct="1"/>
            <a:r>
              <a:rPr lang="es-ES" noProof="0" dirty="0"/>
              <a:t>Quinto nivel</a:t>
            </a:r>
          </a:p>
        </p:txBody>
      </p:sp>
      <p:sp>
        <p:nvSpPr>
          <p:cNvPr id="18" name="Marcador de fecha 23"/>
          <p:cNvSpPr>
            <a:spLocks noGrp="1"/>
          </p:cNvSpPr>
          <p:nvPr>
            <p:ph type="dt" sz="half" idx="2"/>
          </p:nvPr>
        </p:nvSpPr>
        <p:spPr>
          <a:xfrm>
            <a:off x="4775200" y="6305550"/>
            <a:ext cx="2844800" cy="476250"/>
          </a:xfrm>
          <a:prstGeom prst="rect">
            <a:avLst/>
          </a:prstGeom>
        </p:spPr>
        <p:txBody>
          <a:bodyPr rtlCol="0" anchor="b"/>
          <a:lstStyle>
            <a:lvl1pPr algn="r" eaLnBrk="1" latinLnBrk="0" hangingPunct="1">
              <a:defRPr kumimoji="0" sz="1100">
                <a:solidFill>
                  <a:schemeClr val="tx2"/>
                </a:solidFill>
              </a:defRPr>
            </a:lvl1pPr>
            <a:extLst/>
          </a:lstStyle>
          <a:p>
            <a:pPr rtl="0"/>
            <a:fld id="{66451BA5-0E59-42AB-B6D4-F1B13775B2F0}" type="datetime1">
              <a:rPr lang="es-ES" noProof="0" smtClean="0"/>
              <a:t>17/09/2018</a:t>
            </a:fld>
            <a:endParaRPr lang="es-ES" noProof="0" dirty="0"/>
          </a:p>
        </p:txBody>
      </p:sp>
      <p:sp>
        <p:nvSpPr>
          <p:cNvPr id="19" name="Marcador de pie de página 9"/>
          <p:cNvSpPr>
            <a:spLocks noGrp="1"/>
          </p:cNvSpPr>
          <p:nvPr>
            <p:ph type="ftr" sz="quarter" idx="3"/>
          </p:nvPr>
        </p:nvSpPr>
        <p:spPr>
          <a:xfrm>
            <a:off x="7620000" y="6305550"/>
            <a:ext cx="3860800" cy="476250"/>
          </a:xfrm>
          <a:prstGeom prst="rect">
            <a:avLst/>
          </a:prstGeom>
        </p:spPr>
        <p:txBody>
          <a:bodyPr rtlCol="0" anchor="b"/>
          <a:lstStyle>
            <a:lvl1pPr eaLnBrk="1" latinLnBrk="0" hangingPunct="1">
              <a:defRPr kumimoji="0" sz="1100">
                <a:solidFill>
                  <a:schemeClr val="tx2"/>
                </a:solidFill>
                <a:effectLst/>
              </a:defRPr>
            </a:lvl1pPr>
            <a:extLst/>
          </a:lstStyle>
          <a:p>
            <a:pPr rtl="0"/>
            <a:r>
              <a:rPr lang="es-ES" noProof="0" dirty="0"/>
              <a:t>Agregar un pie de página</a:t>
            </a:r>
          </a:p>
        </p:txBody>
      </p:sp>
      <p:sp>
        <p:nvSpPr>
          <p:cNvPr id="20" name="Marcador de número de diapositiva 21"/>
          <p:cNvSpPr>
            <a:spLocks noGrp="1"/>
          </p:cNvSpPr>
          <p:nvPr>
            <p:ph type="sldNum" sz="quarter" idx="4"/>
          </p:nvPr>
        </p:nvSpPr>
        <p:spPr>
          <a:xfrm>
            <a:off x="11484864" y="6305550"/>
            <a:ext cx="609600" cy="476250"/>
          </a:xfrm>
          <a:prstGeom prst="rect">
            <a:avLst/>
          </a:prstGeom>
        </p:spPr>
        <p:txBody>
          <a:bodyPr rtlCol="0" anchor="b"/>
          <a:lstStyle>
            <a:lvl1pPr algn="ctr" eaLnBrk="1" latinLnBrk="0" hangingPunct="1">
              <a:defRPr kumimoji="0" sz="1100">
                <a:solidFill>
                  <a:schemeClr val="tx2"/>
                </a:solidFill>
                <a:effectLst/>
              </a:defRPr>
            </a:lvl1pPr>
            <a:extLst/>
          </a:lstStyle>
          <a:p>
            <a:pPr rtl="0"/>
            <a:fld id="{401CF334-2D5C-4859-84A6-CA7E6E43FAEB}" type="slidenum">
              <a:rPr lang="es-ES" noProof="0" smtClean="0"/>
              <a:pPr rtl="0"/>
              <a:t>‹Nº›</a:t>
            </a:fld>
            <a:endParaRPr lang="es-ES" noProof="0" dirty="0"/>
          </a:p>
        </p:txBody>
      </p:sp>
    </p:spTree>
    <p:extLst>
      <p:ext uri="{BB962C8B-B14F-4D97-AF65-F5344CB8AC3E}">
        <p14:creationId xmlns:p14="http://schemas.microsoft.com/office/powerpoint/2010/main" val="12600380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4300" b="1" kern="1200">
          <a:solidFill>
            <a:schemeClr val="accent2">
              <a:lumMod val="50000"/>
            </a:schemeClr>
          </a:solidFill>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lumMod val="50000"/>
          </a:schemeClr>
        </a:buClr>
        <a:buSzPct val="80000"/>
        <a:buFont typeface="Wingdings 2"/>
        <a:buChar char=""/>
        <a:defRPr kumimoji="0" sz="3200" kern="1200">
          <a:solidFill>
            <a:schemeClr val="tx2">
              <a:lumMod val="75000"/>
            </a:schemeClr>
          </a:solidFill>
          <a:latin typeface="+mn-lt"/>
          <a:ea typeface="+mn-ea"/>
          <a:cs typeface="+mn-cs"/>
        </a:defRPr>
      </a:lvl1pPr>
      <a:lvl2pPr marL="640080" indent="-237744" algn="l" rtl="0" eaLnBrk="1" latinLnBrk="0" hangingPunct="1">
        <a:lnSpc>
          <a:spcPct val="100000"/>
        </a:lnSpc>
        <a:spcBef>
          <a:spcPts val="550"/>
        </a:spcBef>
        <a:buClr>
          <a:schemeClr val="accent1">
            <a:lumMod val="50000"/>
          </a:schemeClr>
        </a:buClr>
        <a:buFont typeface="Verdana"/>
        <a:buChar char="◦"/>
        <a:defRPr kumimoji="0" sz="2800" kern="1200">
          <a:solidFill>
            <a:schemeClr val="tx2">
              <a:lumMod val="75000"/>
            </a:schemeClr>
          </a:solidFill>
          <a:latin typeface="+mn-lt"/>
          <a:ea typeface="+mn-ea"/>
          <a:cs typeface="+mn-cs"/>
        </a:defRPr>
      </a:lvl2pPr>
      <a:lvl3pPr marL="886968" indent="-228600" algn="l" rtl="0" eaLnBrk="1" latinLnBrk="0" hangingPunct="1">
        <a:lnSpc>
          <a:spcPct val="100000"/>
        </a:lnSpc>
        <a:spcBef>
          <a:spcPct val="20000"/>
        </a:spcBef>
        <a:buClr>
          <a:schemeClr val="accent2">
            <a:lumMod val="75000"/>
          </a:schemeClr>
        </a:buClr>
        <a:buFont typeface="Wingdings 2"/>
        <a:buChar char=""/>
        <a:defRPr kumimoji="0" sz="2400" kern="1200">
          <a:solidFill>
            <a:schemeClr val="tx2">
              <a:lumMod val="75000"/>
            </a:schemeClr>
          </a:solidFill>
          <a:latin typeface="+mn-lt"/>
          <a:ea typeface="+mn-ea"/>
          <a:cs typeface="+mn-cs"/>
        </a:defRPr>
      </a:lvl3pPr>
      <a:lvl4pPr marL="1097280" indent="-173736" algn="l" rtl="0" eaLnBrk="1" latinLnBrk="0" hangingPunct="1">
        <a:lnSpc>
          <a:spcPct val="100000"/>
        </a:lnSpc>
        <a:spcBef>
          <a:spcPct val="20000"/>
        </a:spcBef>
        <a:buClr>
          <a:schemeClr val="accent3">
            <a:lumMod val="75000"/>
          </a:schemeClr>
        </a:buClr>
        <a:buFont typeface="Wingdings 2"/>
        <a:buChar char=""/>
        <a:defRPr kumimoji="0" sz="2000" kern="1200">
          <a:solidFill>
            <a:schemeClr val="tx2">
              <a:lumMod val="75000"/>
            </a:schemeClr>
          </a:solidFill>
          <a:latin typeface="+mn-lt"/>
          <a:ea typeface="+mn-ea"/>
          <a:cs typeface="+mn-cs"/>
        </a:defRPr>
      </a:lvl4pPr>
      <a:lvl5pPr marL="1298448" indent="-182880" algn="l" rtl="0" eaLnBrk="1" latinLnBrk="0" hangingPunct="1">
        <a:lnSpc>
          <a:spcPct val="100000"/>
        </a:lnSpc>
        <a:spcBef>
          <a:spcPct val="20000"/>
        </a:spcBef>
        <a:buClr>
          <a:schemeClr val="accent4">
            <a:lumMod val="75000"/>
          </a:schemeClr>
        </a:buClr>
        <a:buFont typeface="Wingdings 2"/>
        <a:buChar char=""/>
        <a:defRPr kumimoji="0" sz="2000" kern="1200">
          <a:solidFill>
            <a:schemeClr val="tx2">
              <a:lumMod val="75000"/>
            </a:schemeClr>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extLst mod="1">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7512" userDrawn="1">
          <p15:clr>
            <a:srgbClr val="F26B43"/>
          </p15:clr>
        </p15:guide>
        <p15:guide id="3" pos="1176" userDrawn="1">
          <p15:clr>
            <a:srgbClr val="F26B43"/>
          </p15:clr>
        </p15:guide>
        <p15:guide id="4" orient="horz" pos="3936" userDrawn="1">
          <p15:clr>
            <a:srgbClr val="F26B43"/>
          </p15:clr>
        </p15:guide>
        <p15:guide id="5" orient="horz" pos="888" userDrawn="1">
          <p15:clr>
            <a:srgbClr val="F26B43"/>
          </p15:clr>
        </p15:guide>
        <p15:guide id="6" orient="horz" pos="1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granviahotel.ne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73457" y="-1"/>
            <a:ext cx="10912143" cy="1692323"/>
          </a:xfrm>
        </p:spPr>
        <p:txBody>
          <a:bodyPr rtlCol="0">
            <a:noAutofit/>
          </a:bodyPr>
          <a:lstStyle/>
          <a:p>
            <a:r>
              <a:rPr lang="en-US" sz="2800" dirty="0"/>
              <a:t>Program and characteristics of the activities during the experience of academic tourism in BFI's students of WPI, from 02 to 11-09-18</a:t>
            </a:r>
            <a:br>
              <a:rPr lang="en-US" sz="2800" dirty="0"/>
            </a:br>
            <a:r>
              <a:rPr lang="en-US" sz="2800" dirty="0"/>
              <a:t>Coordination of Batipa Field Institute</a:t>
            </a:r>
            <a:endParaRPr lang="es-ES" sz="4000" dirty="0"/>
          </a:p>
        </p:txBody>
      </p:sp>
      <p:pic>
        <p:nvPicPr>
          <p:cNvPr id="4" name="Imagen 3"/>
          <p:cNvPicPr>
            <a:picLocks noChangeAspect="1"/>
          </p:cNvPicPr>
          <p:nvPr/>
        </p:nvPicPr>
        <p:blipFill>
          <a:blip r:embed="rId3"/>
          <a:stretch>
            <a:fillRect/>
          </a:stretch>
        </p:blipFill>
        <p:spPr>
          <a:xfrm>
            <a:off x="1866901" y="1692321"/>
            <a:ext cx="10058400" cy="5008729"/>
          </a:xfrm>
          <a:prstGeom prst="rect">
            <a:avLst/>
          </a:prstGeom>
        </p:spPr>
      </p:pic>
    </p:spTree>
    <p:extLst>
      <p:ext uri="{BB962C8B-B14F-4D97-AF65-F5344CB8AC3E}">
        <p14:creationId xmlns:p14="http://schemas.microsoft.com/office/powerpoint/2010/main" val="263390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sp>
        <p:nvSpPr>
          <p:cNvPr id="3" name="Marcador de contenido 2"/>
          <p:cNvSpPr>
            <a:spLocks noGrp="1"/>
          </p:cNvSpPr>
          <p:nvPr>
            <p:ph idx="1"/>
          </p:nvPr>
        </p:nvSpPr>
        <p:spPr/>
        <p:txBody>
          <a:bodyPr>
            <a:normAutofit fontScale="85000" lnSpcReduction="20000"/>
          </a:bodyPr>
          <a:lstStyle/>
          <a:p>
            <a:pPr marL="82296" indent="0">
              <a:buNone/>
            </a:pPr>
            <a:r>
              <a:rPr lang="en-US" b="1" dirty="0"/>
              <a:t>Wednesday 05-09-18</a:t>
            </a:r>
            <a:r>
              <a:rPr lang="en-US" dirty="0"/>
              <a:t>: visit and attention by the manager of GANADERA BATIPA and the reforestation company DABSA, Ing., Luis Rios Gnaegi, for the exchange of information in the field on the management of the cattle ranch and the plantations of teak, under the silvopastoral model and regeneration of plant succession, respectively, for coexistence with the Private Wildlife Reserve Cerro BATIPA of 600ha and the mangrove area of ​​the surrounding 2000ha, both eco-friendly economic activities with their environment.</a:t>
            </a:r>
          </a:p>
          <a:p>
            <a:pPr marL="82296" indent="0">
              <a:buNone/>
            </a:pPr>
            <a:r>
              <a:rPr lang="en-US" dirty="0"/>
              <a:t> In the facilities of the Bovine Reproduction Laboratory of the subsidiary company CIGRAS, specialized in assisted reproduction, dinner at La Barqueta beach overlooking the sea.</a:t>
            </a:r>
          </a:p>
          <a:p>
            <a:pPr marL="82296" indent="0">
              <a:buNone/>
            </a:pPr>
            <a:endParaRPr lang="es-PA" dirty="0"/>
          </a:p>
        </p:txBody>
      </p:sp>
    </p:spTree>
    <p:extLst>
      <p:ext uri="{BB962C8B-B14F-4D97-AF65-F5344CB8AC3E}">
        <p14:creationId xmlns:p14="http://schemas.microsoft.com/office/powerpoint/2010/main" val="59953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pic>
        <p:nvPicPr>
          <p:cNvPr id="8" name="Marcador de contenido 7" descr="C:\Users\Coord. Investigacion\Pictures\Descarga Celular J9 2018-09-12\BATIPA\TURISMO ACADEMICO\WPI 2018\10845.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62100" y="1447800"/>
            <a:ext cx="10629900" cy="5410200"/>
          </a:xfrm>
          <a:prstGeom prst="rect">
            <a:avLst/>
          </a:prstGeom>
          <a:noFill/>
          <a:ln>
            <a:noFill/>
          </a:ln>
        </p:spPr>
      </p:pic>
    </p:spTree>
    <p:extLst>
      <p:ext uri="{BB962C8B-B14F-4D97-AF65-F5344CB8AC3E}">
        <p14:creationId xmlns:p14="http://schemas.microsoft.com/office/powerpoint/2010/main" val="147816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pic>
        <p:nvPicPr>
          <p:cNvPr id="4" name="Marcador de contenido 3" descr="C:\Users\Coord. Investigacion\Pictures\Descarga Celular J9 2018-09-12\BATIPA\TURISMO ACADEMICO\WPI 2018\10779.jpe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62100" y="1409700"/>
            <a:ext cx="10629899" cy="5448300"/>
          </a:xfrm>
          <a:prstGeom prst="rect">
            <a:avLst/>
          </a:prstGeom>
          <a:noFill/>
          <a:ln>
            <a:noFill/>
          </a:ln>
        </p:spPr>
      </p:pic>
    </p:spTree>
    <p:extLst>
      <p:ext uri="{BB962C8B-B14F-4D97-AF65-F5344CB8AC3E}">
        <p14:creationId xmlns:p14="http://schemas.microsoft.com/office/powerpoint/2010/main" val="69320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sp>
        <p:nvSpPr>
          <p:cNvPr id="3" name="Marcador de contenido 2"/>
          <p:cNvSpPr>
            <a:spLocks noGrp="1"/>
          </p:cNvSpPr>
          <p:nvPr>
            <p:ph idx="1"/>
          </p:nvPr>
        </p:nvSpPr>
        <p:spPr/>
        <p:txBody>
          <a:bodyPr/>
          <a:lstStyle/>
          <a:p>
            <a:pPr marL="82296" indent="0">
              <a:buNone/>
            </a:pPr>
            <a:r>
              <a:rPr lang="en-US" b="1" dirty="0"/>
              <a:t>06-09-18</a:t>
            </a:r>
            <a:r>
              <a:rPr lang="en-US" dirty="0"/>
              <a:t>: visit to the Altitudinal Biological Corridor of Gualaca(CBAG) that extends from the Gulf of Chiriqui-BATIPA to the Forest Reserve of Fortuna where the Fortuna Hydroelectric Plant of ENEL is located, visit to the local lodges in the CBAG and Erosion problems in intervened areas. (https://www.reservaforestalfortuna.com/hidroelectrica-fortuna)</a:t>
            </a:r>
          </a:p>
          <a:p>
            <a:pPr marL="82296" indent="0">
              <a:buNone/>
            </a:pPr>
            <a:endParaRPr lang="es-PA" dirty="0"/>
          </a:p>
        </p:txBody>
      </p:sp>
    </p:spTree>
    <p:extLst>
      <p:ext uri="{BB962C8B-B14F-4D97-AF65-F5344CB8AC3E}">
        <p14:creationId xmlns:p14="http://schemas.microsoft.com/office/powerpoint/2010/main" val="260939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400" dirty="0"/>
              <a:t>An academic tourism experience in the western region of Panama</a:t>
            </a:r>
            <a:endParaRPr lang="es-PA" dirty="0"/>
          </a:p>
        </p:txBody>
      </p:sp>
      <p:pic>
        <p:nvPicPr>
          <p:cNvPr id="4" name="Marcador de contenido 3" descr="C:\Users\Coord. Investigacion\Pictures\Descarga Celular J9 2018-09-12\BATIPA\TURISMO ACADEMICO\WPI 2018\10744.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62100" y="1417638"/>
            <a:ext cx="10629900" cy="5440362"/>
          </a:xfrm>
          <a:prstGeom prst="rect">
            <a:avLst/>
          </a:prstGeom>
          <a:noFill/>
          <a:ln>
            <a:noFill/>
          </a:ln>
        </p:spPr>
      </p:pic>
    </p:spTree>
    <p:extLst>
      <p:ext uri="{BB962C8B-B14F-4D97-AF65-F5344CB8AC3E}">
        <p14:creationId xmlns:p14="http://schemas.microsoft.com/office/powerpoint/2010/main" val="372886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400" dirty="0"/>
              <a:t>An academic tourism experience in the western region of Panama</a:t>
            </a:r>
            <a:endParaRPr lang="es-PA" dirty="0"/>
          </a:p>
        </p:txBody>
      </p:sp>
      <p:pic>
        <p:nvPicPr>
          <p:cNvPr id="4" name="Marcador de contenido 3" descr="C:\Users\Coord. Investigacion\Pictures\Descarga Celular J9 2018-09-12\BATIPA\TURISMO ACADEMICO\WPI 2018\10740.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62100" y="1417638"/>
            <a:ext cx="10629900" cy="5440362"/>
          </a:xfrm>
          <a:prstGeom prst="rect">
            <a:avLst/>
          </a:prstGeom>
          <a:noFill/>
          <a:ln>
            <a:noFill/>
          </a:ln>
        </p:spPr>
      </p:pic>
    </p:spTree>
    <p:extLst>
      <p:ext uri="{BB962C8B-B14F-4D97-AF65-F5344CB8AC3E}">
        <p14:creationId xmlns:p14="http://schemas.microsoft.com/office/powerpoint/2010/main" val="427895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400" dirty="0"/>
              <a:t>An academic tourism experience in the western region of Panama</a:t>
            </a:r>
            <a:endParaRPr lang="es-PA" dirty="0"/>
          </a:p>
        </p:txBody>
      </p:sp>
      <p:pic>
        <p:nvPicPr>
          <p:cNvPr id="4" name="Marcador de contenido 3" descr="Resultado de imagen para hidroelectrica reserva forestal fortuna"/>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2100" y="1417638"/>
            <a:ext cx="10629899" cy="5440362"/>
          </a:xfrm>
          <a:prstGeom prst="rect">
            <a:avLst/>
          </a:prstGeom>
          <a:noFill/>
          <a:ln>
            <a:noFill/>
          </a:ln>
        </p:spPr>
      </p:pic>
    </p:spTree>
    <p:extLst>
      <p:ext uri="{BB962C8B-B14F-4D97-AF65-F5344CB8AC3E}">
        <p14:creationId xmlns:p14="http://schemas.microsoft.com/office/powerpoint/2010/main" val="351833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400" dirty="0"/>
              <a:t>An academic tourism experience in the western region of Panama</a:t>
            </a:r>
            <a:endParaRPr lang="es-PA" dirty="0"/>
          </a:p>
        </p:txBody>
      </p:sp>
      <p:sp>
        <p:nvSpPr>
          <p:cNvPr id="3" name="Marcador de contenido 2"/>
          <p:cNvSpPr>
            <a:spLocks noGrp="1"/>
          </p:cNvSpPr>
          <p:nvPr>
            <p:ph idx="1"/>
          </p:nvPr>
        </p:nvSpPr>
        <p:spPr/>
        <p:txBody>
          <a:bodyPr/>
          <a:lstStyle/>
          <a:p>
            <a:pPr marL="82296" indent="0">
              <a:buNone/>
            </a:pPr>
            <a:r>
              <a:rPr lang="en-US" dirty="0"/>
              <a:t>08</a:t>
            </a:r>
            <a:r>
              <a:rPr lang="en-US" b="1" dirty="0"/>
              <a:t> and 09-09-18</a:t>
            </a:r>
            <a:r>
              <a:rPr lang="en-US" dirty="0"/>
              <a:t>: Lodging area in the Gulf of Chiriqui between the Bay of the Dead in the accommodation of CABIMOS, plantations of Teak and native vegetation, headquarters of the area of ​​lodging and aquatic activities:</a:t>
            </a:r>
          </a:p>
          <a:p>
            <a:pPr marL="82296" indent="0">
              <a:buNone/>
            </a:pPr>
            <a:endParaRPr lang="es-PA" dirty="0"/>
          </a:p>
        </p:txBody>
      </p:sp>
      <p:pic>
        <p:nvPicPr>
          <p:cNvPr id="4" name="Imagen 3"/>
          <p:cNvPicPr>
            <a:picLocks noChangeAspect="1"/>
          </p:cNvPicPr>
          <p:nvPr/>
        </p:nvPicPr>
        <p:blipFill>
          <a:blip r:embed="rId2"/>
          <a:stretch>
            <a:fillRect/>
          </a:stretch>
        </p:blipFill>
        <p:spPr>
          <a:xfrm>
            <a:off x="1572455" y="4124884"/>
            <a:ext cx="5087653" cy="2733116"/>
          </a:xfrm>
          <a:prstGeom prst="rect">
            <a:avLst/>
          </a:prstGeom>
        </p:spPr>
      </p:pic>
      <p:pic>
        <p:nvPicPr>
          <p:cNvPr id="5" name="Imagen 4"/>
          <p:cNvPicPr>
            <a:picLocks noChangeAspect="1"/>
          </p:cNvPicPr>
          <p:nvPr/>
        </p:nvPicPr>
        <p:blipFill>
          <a:blip r:embed="rId3"/>
          <a:stretch>
            <a:fillRect/>
          </a:stretch>
        </p:blipFill>
        <p:spPr>
          <a:xfrm>
            <a:off x="6660108" y="4124884"/>
            <a:ext cx="5531892" cy="2733116"/>
          </a:xfrm>
          <a:prstGeom prst="rect">
            <a:avLst/>
          </a:prstGeom>
        </p:spPr>
      </p:pic>
    </p:spTree>
    <p:extLst>
      <p:ext uri="{BB962C8B-B14F-4D97-AF65-F5344CB8AC3E}">
        <p14:creationId xmlns:p14="http://schemas.microsoft.com/office/powerpoint/2010/main" val="355374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pic>
        <p:nvPicPr>
          <p:cNvPr id="5" name="Imagen 4"/>
          <p:cNvPicPr>
            <a:picLocks noChangeAspect="1"/>
          </p:cNvPicPr>
          <p:nvPr/>
        </p:nvPicPr>
        <p:blipFill>
          <a:blip r:embed="rId2"/>
          <a:stretch>
            <a:fillRect/>
          </a:stretch>
        </p:blipFill>
        <p:spPr>
          <a:xfrm>
            <a:off x="1583455" y="1417638"/>
            <a:ext cx="6218432" cy="3602085"/>
          </a:xfrm>
          <a:prstGeom prst="rect">
            <a:avLst/>
          </a:prstGeom>
        </p:spPr>
      </p:pic>
      <p:pic>
        <p:nvPicPr>
          <p:cNvPr id="7" name="Marcador de contenido 6"/>
          <p:cNvPicPr>
            <a:picLocks noGrp="1" noChangeAspect="1"/>
          </p:cNvPicPr>
          <p:nvPr>
            <p:ph idx="1"/>
          </p:nvPr>
        </p:nvPicPr>
        <p:blipFill>
          <a:blip r:embed="rId3"/>
          <a:stretch>
            <a:fillRect/>
          </a:stretch>
        </p:blipFill>
        <p:spPr>
          <a:xfrm>
            <a:off x="6096000" y="3278531"/>
            <a:ext cx="6096000" cy="3579469"/>
          </a:xfrm>
          <a:prstGeom prst="rect">
            <a:avLst/>
          </a:prstGeom>
        </p:spPr>
      </p:pic>
    </p:spTree>
    <p:extLst>
      <p:ext uri="{BB962C8B-B14F-4D97-AF65-F5344CB8AC3E}">
        <p14:creationId xmlns:p14="http://schemas.microsoft.com/office/powerpoint/2010/main" val="135555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sp>
        <p:nvSpPr>
          <p:cNvPr id="3" name="Marcador de contenido 2"/>
          <p:cNvSpPr>
            <a:spLocks noGrp="1"/>
          </p:cNvSpPr>
          <p:nvPr>
            <p:ph idx="1"/>
          </p:nvPr>
        </p:nvSpPr>
        <p:spPr/>
        <p:txBody>
          <a:bodyPr/>
          <a:lstStyle/>
          <a:p>
            <a:pPr marL="82296" indent="0">
              <a:buNone/>
            </a:pPr>
            <a:r>
              <a:rPr lang="en-US" b="1" dirty="0"/>
              <a:t>08-09-18</a:t>
            </a:r>
            <a:r>
              <a:rPr lang="en-US" dirty="0"/>
              <a:t>: Visit and boarding in the marina of Puerto Pedregal in the mangrove zone of DAVID, to travel through the Coastal Marine Route of the Chiriqui Gulf National Park, transit Puerto Pedregal-Isla GAMES – Bahía of the Dead in BATIPA. (http://cpps.dyndns.info/cpps-docs-web/planaccion/biblioteca/pordinario/090.PCA-POP%20baja-Panama-2009.pdf)</a:t>
            </a:r>
            <a:endParaRPr lang="es-PA" dirty="0"/>
          </a:p>
        </p:txBody>
      </p:sp>
    </p:spTree>
    <p:extLst>
      <p:ext uri="{BB962C8B-B14F-4D97-AF65-F5344CB8AC3E}">
        <p14:creationId xmlns:p14="http://schemas.microsoft.com/office/powerpoint/2010/main" val="218397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noAutofit/>
          </a:bodyPr>
          <a:lstStyle/>
          <a:p>
            <a:pPr algn="ctr"/>
            <a:r>
              <a:rPr lang="en-US" sz="3600" dirty="0"/>
              <a:t>An academic tourism experience in the western region of Panama</a:t>
            </a:r>
            <a:endParaRPr lang="es-ES" sz="3600" dirty="0"/>
          </a:p>
        </p:txBody>
      </p:sp>
      <p:sp>
        <p:nvSpPr>
          <p:cNvPr id="14" name="Marcador de posición de contenido 13"/>
          <p:cNvSpPr>
            <a:spLocks noGrp="1"/>
          </p:cNvSpPr>
          <p:nvPr>
            <p:ph idx="1"/>
          </p:nvPr>
        </p:nvSpPr>
        <p:spPr>
          <a:xfrm>
            <a:off x="1914144" y="1269242"/>
            <a:ext cx="9997440" cy="4979158"/>
          </a:xfrm>
        </p:spPr>
        <p:txBody>
          <a:bodyPr rtlCol="0">
            <a:normAutofit fontScale="62500" lnSpcReduction="20000"/>
          </a:bodyPr>
          <a:lstStyle/>
          <a:p>
            <a:pPr marL="82296" lvl="0" indent="0">
              <a:buNone/>
            </a:pPr>
            <a:endParaRPr lang="en-US" sz="2000" dirty="0"/>
          </a:p>
          <a:p>
            <a:pPr marL="82296" lvl="0" indent="0">
              <a:buNone/>
            </a:pPr>
            <a:endParaRPr lang="en-US" sz="2000" dirty="0"/>
          </a:p>
          <a:p>
            <a:pPr marL="82296" lvl="0" indent="0">
              <a:buNone/>
            </a:pPr>
            <a:r>
              <a:rPr lang="en-US" sz="2900" dirty="0"/>
              <a:t>Program and characteristics of the activities during the Academic Tourism experience in BFI of WPI Students, from 02 to 11-09-18</a:t>
            </a:r>
          </a:p>
          <a:p>
            <a:pPr marL="82296" lvl="0" indent="0">
              <a:buNone/>
            </a:pPr>
            <a:endParaRPr lang="en-US" sz="2000" dirty="0"/>
          </a:p>
          <a:p>
            <a:r>
              <a:rPr lang="en-US" b="1" dirty="0"/>
              <a:t>Sunday 02-09-18 </a:t>
            </a:r>
            <a:r>
              <a:rPr lang="en-US" dirty="0"/>
              <a:t>Transfer from the Enrique Malek International Airport (https://es.wikipedia.org/wiki/Aeropuerto_Internacional_Enrique_Malek) to the Gran Vía Hotel (</a:t>
            </a:r>
            <a:r>
              <a:rPr lang="en-US" dirty="0">
                <a:hlinkClick r:id="rId3"/>
              </a:rPr>
              <a:t>http://www.granviahotel.net/</a:t>
            </a:r>
            <a:r>
              <a:rPr lang="en-US" dirty="0"/>
              <a:t>)</a:t>
            </a:r>
          </a:p>
          <a:p>
            <a:pPr marL="82296" indent="0">
              <a:buNone/>
            </a:pPr>
            <a:r>
              <a:rPr lang="en-US" dirty="0"/>
              <a:t> </a:t>
            </a:r>
            <a:endParaRPr lang="en-US" b="1" dirty="0"/>
          </a:p>
          <a:p>
            <a:r>
              <a:rPr lang="en-US" b="1" dirty="0"/>
              <a:t>Monday 03-09-18</a:t>
            </a:r>
            <a:r>
              <a:rPr lang="en-US" dirty="0"/>
              <a:t>: Visit to the Technological University OTEIMA (http://www.oteima.ac.pa/web3/) and meeting with the Rector Nixa Gnaegi de Rios for words of welcome and presentation of institutional information and of the region useful for your visit, dinner at a local restaurant.</a:t>
            </a:r>
          </a:p>
          <a:p>
            <a:endParaRPr lang="en-US" dirty="0"/>
          </a:p>
          <a:p>
            <a:r>
              <a:rPr lang="en-US" dirty="0"/>
              <a:t> </a:t>
            </a:r>
            <a:r>
              <a:rPr lang="en-US" b="1" dirty="0"/>
              <a:t>Visit to Finca BATIPA</a:t>
            </a:r>
            <a:r>
              <a:rPr lang="en-US" dirty="0"/>
              <a:t>: making a preliminary tour to provide experiential information about the work area visiting the Archaeological Area, Plantation and Processing of Teak and Puerto de Cabimos in the Chiriqui Gulf Park, transfers made in Toyota Prado 4x4 vehicle with 7 posts . </a:t>
            </a:r>
            <a:br>
              <a:rPr lang="en-US" sz="2000" dirty="0"/>
            </a:br>
            <a:endParaRPr lang="es-ES" sz="2000" dirty="0"/>
          </a:p>
        </p:txBody>
      </p:sp>
    </p:spTree>
    <p:extLst>
      <p:ext uri="{BB962C8B-B14F-4D97-AF65-F5344CB8AC3E}">
        <p14:creationId xmlns:p14="http://schemas.microsoft.com/office/powerpoint/2010/main" val="98860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pic>
        <p:nvPicPr>
          <p:cNvPr id="4" name="Marcador de contenido 3"/>
          <p:cNvPicPr>
            <a:picLocks noGrp="1" noChangeAspect="1"/>
          </p:cNvPicPr>
          <p:nvPr>
            <p:ph idx="1"/>
          </p:nvPr>
        </p:nvPicPr>
        <p:blipFill>
          <a:blip r:embed="rId2"/>
          <a:stretch>
            <a:fillRect/>
          </a:stretch>
        </p:blipFill>
        <p:spPr>
          <a:xfrm>
            <a:off x="1562100" y="1417638"/>
            <a:ext cx="5749728" cy="3163606"/>
          </a:xfrm>
          <a:prstGeom prst="rect">
            <a:avLst/>
          </a:prstGeom>
        </p:spPr>
      </p:pic>
      <p:pic>
        <p:nvPicPr>
          <p:cNvPr id="5" name="Imagen 4"/>
          <p:cNvPicPr>
            <a:picLocks noChangeAspect="1"/>
          </p:cNvPicPr>
          <p:nvPr/>
        </p:nvPicPr>
        <p:blipFill>
          <a:blip r:embed="rId3"/>
          <a:stretch>
            <a:fillRect/>
          </a:stretch>
        </p:blipFill>
        <p:spPr>
          <a:xfrm>
            <a:off x="6096000" y="3595136"/>
            <a:ext cx="6096000" cy="3262864"/>
          </a:xfrm>
          <a:prstGeom prst="rect">
            <a:avLst/>
          </a:prstGeom>
        </p:spPr>
      </p:pic>
    </p:spTree>
    <p:extLst>
      <p:ext uri="{BB962C8B-B14F-4D97-AF65-F5344CB8AC3E}">
        <p14:creationId xmlns:p14="http://schemas.microsoft.com/office/powerpoint/2010/main" val="102038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400" dirty="0"/>
              <a:t>An academic tourism experience in the western region of Panama</a:t>
            </a:r>
            <a:endParaRPr lang="es-PA" dirty="0"/>
          </a:p>
        </p:txBody>
      </p:sp>
      <p:sp>
        <p:nvSpPr>
          <p:cNvPr id="3" name="Marcador de contenido 2"/>
          <p:cNvSpPr>
            <a:spLocks noGrp="1"/>
          </p:cNvSpPr>
          <p:nvPr>
            <p:ph idx="1"/>
          </p:nvPr>
        </p:nvSpPr>
        <p:spPr/>
        <p:txBody>
          <a:bodyPr/>
          <a:lstStyle/>
          <a:p>
            <a:pPr marL="82296" indent="0">
              <a:buNone/>
            </a:pPr>
            <a:r>
              <a:rPr lang="en-US" b="1" dirty="0"/>
              <a:t>Isla GAMEZ</a:t>
            </a:r>
            <a:r>
              <a:rPr lang="en-US" dirty="0"/>
              <a:t>: Corresponding to the archipelago of islands that make up the Gulf of Chiriqui National Marine Park, here we enjoyed white beaches and turquoise waters consuming typical food of the area, interacting with students of the OTEIMA Technological University.</a:t>
            </a:r>
          </a:p>
          <a:p>
            <a:endParaRPr lang="en-US" dirty="0"/>
          </a:p>
          <a:p>
            <a:endParaRPr lang="es-PA" dirty="0"/>
          </a:p>
        </p:txBody>
      </p:sp>
    </p:spTree>
    <p:extLst>
      <p:ext uri="{BB962C8B-B14F-4D97-AF65-F5344CB8AC3E}">
        <p14:creationId xmlns:p14="http://schemas.microsoft.com/office/powerpoint/2010/main" val="32445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pic>
        <p:nvPicPr>
          <p:cNvPr id="6" name="Marcador de contenido 5"/>
          <p:cNvPicPr>
            <a:picLocks noGrp="1" noChangeAspect="1"/>
          </p:cNvPicPr>
          <p:nvPr>
            <p:ph idx="1"/>
          </p:nvPr>
        </p:nvPicPr>
        <p:blipFill>
          <a:blip r:embed="rId2"/>
          <a:stretch>
            <a:fillRect/>
          </a:stretch>
        </p:blipFill>
        <p:spPr>
          <a:xfrm>
            <a:off x="1562100" y="1409700"/>
            <a:ext cx="10629900" cy="5448300"/>
          </a:xfrm>
          <a:prstGeom prst="rect">
            <a:avLst/>
          </a:prstGeom>
        </p:spPr>
      </p:pic>
    </p:spTree>
    <p:extLst>
      <p:ext uri="{BB962C8B-B14F-4D97-AF65-F5344CB8AC3E}">
        <p14:creationId xmlns:p14="http://schemas.microsoft.com/office/powerpoint/2010/main" val="238042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pic>
        <p:nvPicPr>
          <p:cNvPr id="4" name="Marcador de contenido 3"/>
          <p:cNvPicPr>
            <a:picLocks noGrp="1" noChangeAspect="1"/>
          </p:cNvPicPr>
          <p:nvPr>
            <p:ph idx="1"/>
          </p:nvPr>
        </p:nvPicPr>
        <p:blipFill>
          <a:blip r:embed="rId2"/>
          <a:stretch>
            <a:fillRect/>
          </a:stretch>
        </p:blipFill>
        <p:spPr>
          <a:xfrm>
            <a:off x="1562100" y="1409699"/>
            <a:ext cx="5343667" cy="3199941"/>
          </a:xfrm>
          <a:prstGeom prst="rect">
            <a:avLst/>
          </a:prstGeom>
        </p:spPr>
      </p:pic>
      <p:pic>
        <p:nvPicPr>
          <p:cNvPr id="5" name="Imagen 4"/>
          <p:cNvPicPr>
            <a:picLocks noChangeAspect="1"/>
          </p:cNvPicPr>
          <p:nvPr/>
        </p:nvPicPr>
        <p:blipFill>
          <a:blip r:embed="rId3"/>
          <a:stretch>
            <a:fillRect/>
          </a:stretch>
        </p:blipFill>
        <p:spPr>
          <a:xfrm>
            <a:off x="6362700" y="3298515"/>
            <a:ext cx="5829300" cy="3559485"/>
          </a:xfrm>
          <a:prstGeom prst="rect">
            <a:avLst/>
          </a:prstGeom>
        </p:spPr>
      </p:pic>
    </p:spTree>
    <p:extLst>
      <p:ext uri="{BB962C8B-B14F-4D97-AF65-F5344CB8AC3E}">
        <p14:creationId xmlns:p14="http://schemas.microsoft.com/office/powerpoint/2010/main" val="25525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sp>
        <p:nvSpPr>
          <p:cNvPr id="3" name="Marcador de contenido 2"/>
          <p:cNvSpPr>
            <a:spLocks noGrp="1"/>
          </p:cNvSpPr>
          <p:nvPr>
            <p:ph idx="1"/>
          </p:nvPr>
        </p:nvSpPr>
        <p:spPr/>
        <p:txBody>
          <a:bodyPr>
            <a:normAutofit fontScale="92500" lnSpcReduction="20000"/>
          </a:bodyPr>
          <a:lstStyle/>
          <a:p>
            <a:pPr marL="82296" indent="0">
              <a:buNone/>
            </a:pPr>
            <a:r>
              <a:rPr lang="en-US" b="1" dirty="0"/>
              <a:t>09-09-18</a:t>
            </a:r>
            <a:r>
              <a:rPr lang="en-US" dirty="0"/>
              <a:t>: Lodging in the Cabimos with the personnel for the attention of the guests, in typical structures of wood with thatched roof to the use of the zone, in a natural environment with comfortable services, drinking water of spring and typical Panamanian cuisine. </a:t>
            </a:r>
          </a:p>
          <a:p>
            <a:pPr marL="82296" indent="0">
              <a:buNone/>
            </a:pPr>
            <a:r>
              <a:rPr lang="en-US" dirty="0"/>
              <a:t>Typical barbecue dinner and breakfast with abundant tropical fruits of the area. Outdoor activities such as fishing, horseback riding with the staff of the cattle ranch, and kayak tours through the pristine wetlands of BATIPA and sightings of wildlife.</a:t>
            </a:r>
            <a:endParaRPr lang="es-PA" dirty="0"/>
          </a:p>
        </p:txBody>
      </p:sp>
    </p:spTree>
    <p:extLst>
      <p:ext uri="{BB962C8B-B14F-4D97-AF65-F5344CB8AC3E}">
        <p14:creationId xmlns:p14="http://schemas.microsoft.com/office/powerpoint/2010/main" val="153698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pic>
        <p:nvPicPr>
          <p:cNvPr id="6" name="Marcador de contenido 5"/>
          <p:cNvPicPr>
            <a:picLocks noGrp="1" noChangeAspect="1"/>
          </p:cNvPicPr>
          <p:nvPr>
            <p:ph idx="1"/>
          </p:nvPr>
        </p:nvPicPr>
        <p:blipFill>
          <a:blip r:embed="rId2"/>
          <a:stretch>
            <a:fillRect/>
          </a:stretch>
        </p:blipFill>
        <p:spPr>
          <a:xfrm>
            <a:off x="1562100" y="1409700"/>
            <a:ext cx="6034726" cy="3396847"/>
          </a:xfrm>
          <a:prstGeom prst="rect">
            <a:avLst/>
          </a:prstGeom>
        </p:spPr>
      </p:pic>
      <p:pic>
        <p:nvPicPr>
          <p:cNvPr id="7" name="Imagen 6"/>
          <p:cNvPicPr>
            <a:picLocks noChangeAspect="1"/>
          </p:cNvPicPr>
          <p:nvPr/>
        </p:nvPicPr>
        <p:blipFill>
          <a:blip r:embed="rId3"/>
          <a:stretch>
            <a:fillRect/>
          </a:stretch>
        </p:blipFill>
        <p:spPr>
          <a:xfrm>
            <a:off x="6096000" y="3363719"/>
            <a:ext cx="6096001" cy="3494281"/>
          </a:xfrm>
          <a:prstGeom prst="rect">
            <a:avLst/>
          </a:prstGeom>
        </p:spPr>
      </p:pic>
    </p:spTree>
    <p:extLst>
      <p:ext uri="{BB962C8B-B14F-4D97-AF65-F5344CB8AC3E}">
        <p14:creationId xmlns:p14="http://schemas.microsoft.com/office/powerpoint/2010/main" val="8424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400" dirty="0"/>
              <a:t>An academic tourism experience in the western region of Panama</a:t>
            </a:r>
            <a:endParaRPr lang="es-PA" dirty="0"/>
          </a:p>
        </p:txBody>
      </p:sp>
      <p:pic>
        <p:nvPicPr>
          <p:cNvPr id="4" name="Marcador de contenido 3"/>
          <p:cNvPicPr>
            <a:picLocks noGrp="1" noChangeAspect="1"/>
          </p:cNvPicPr>
          <p:nvPr>
            <p:ph idx="1"/>
          </p:nvPr>
        </p:nvPicPr>
        <p:blipFill>
          <a:blip r:embed="rId2"/>
          <a:stretch>
            <a:fillRect/>
          </a:stretch>
        </p:blipFill>
        <p:spPr>
          <a:xfrm>
            <a:off x="5999150" y="1409700"/>
            <a:ext cx="6192850" cy="3290840"/>
          </a:xfrm>
          <a:prstGeom prst="rect">
            <a:avLst/>
          </a:prstGeom>
        </p:spPr>
      </p:pic>
      <p:pic>
        <p:nvPicPr>
          <p:cNvPr id="5" name="Imagen 4"/>
          <p:cNvPicPr>
            <a:picLocks noChangeAspect="1"/>
          </p:cNvPicPr>
          <p:nvPr/>
        </p:nvPicPr>
        <p:blipFill>
          <a:blip r:embed="rId3"/>
          <a:stretch>
            <a:fillRect/>
          </a:stretch>
        </p:blipFill>
        <p:spPr>
          <a:xfrm>
            <a:off x="1562100" y="3429001"/>
            <a:ext cx="5951722" cy="3429000"/>
          </a:xfrm>
          <a:prstGeom prst="rect">
            <a:avLst/>
          </a:prstGeom>
        </p:spPr>
      </p:pic>
    </p:spTree>
    <p:extLst>
      <p:ext uri="{BB962C8B-B14F-4D97-AF65-F5344CB8AC3E}">
        <p14:creationId xmlns:p14="http://schemas.microsoft.com/office/powerpoint/2010/main" val="202514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400" dirty="0"/>
              <a:t>An academic tourism experience in the western region of Panama</a:t>
            </a:r>
            <a:endParaRPr lang="es-PA" dirty="0"/>
          </a:p>
        </p:txBody>
      </p:sp>
      <p:pic>
        <p:nvPicPr>
          <p:cNvPr id="4" name="Marcador de contenido 3"/>
          <p:cNvPicPr>
            <a:picLocks noGrp="1" noChangeAspect="1"/>
          </p:cNvPicPr>
          <p:nvPr>
            <p:ph idx="1"/>
          </p:nvPr>
        </p:nvPicPr>
        <p:blipFill>
          <a:blip r:embed="rId2"/>
          <a:stretch>
            <a:fillRect/>
          </a:stretch>
        </p:blipFill>
        <p:spPr>
          <a:xfrm>
            <a:off x="1562100" y="1409700"/>
            <a:ext cx="6271715" cy="3121357"/>
          </a:xfrm>
          <a:prstGeom prst="rect">
            <a:avLst/>
          </a:prstGeom>
        </p:spPr>
      </p:pic>
      <p:pic>
        <p:nvPicPr>
          <p:cNvPr id="5" name="Imagen 4"/>
          <p:cNvPicPr>
            <a:picLocks noChangeAspect="1"/>
          </p:cNvPicPr>
          <p:nvPr/>
        </p:nvPicPr>
        <p:blipFill>
          <a:blip r:embed="rId3"/>
          <a:stretch>
            <a:fillRect/>
          </a:stretch>
        </p:blipFill>
        <p:spPr>
          <a:xfrm>
            <a:off x="5732060" y="3418998"/>
            <a:ext cx="6459941" cy="3396868"/>
          </a:xfrm>
          <a:prstGeom prst="rect">
            <a:avLst/>
          </a:prstGeom>
        </p:spPr>
      </p:pic>
    </p:spTree>
    <p:extLst>
      <p:ext uri="{BB962C8B-B14F-4D97-AF65-F5344CB8AC3E}">
        <p14:creationId xmlns:p14="http://schemas.microsoft.com/office/powerpoint/2010/main" val="29598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400" dirty="0"/>
              <a:t>An academic tourism experience in the western region of Panama</a:t>
            </a:r>
            <a:endParaRPr lang="es-PA" dirty="0"/>
          </a:p>
        </p:txBody>
      </p:sp>
      <p:pic>
        <p:nvPicPr>
          <p:cNvPr id="4" name="Marcador de contenido 3"/>
          <p:cNvPicPr>
            <a:picLocks noGrp="1" noChangeAspect="1"/>
          </p:cNvPicPr>
          <p:nvPr>
            <p:ph idx="1"/>
          </p:nvPr>
        </p:nvPicPr>
        <p:blipFill>
          <a:blip r:embed="rId2"/>
          <a:stretch>
            <a:fillRect/>
          </a:stretch>
        </p:blipFill>
        <p:spPr>
          <a:xfrm>
            <a:off x="5540991" y="1417638"/>
            <a:ext cx="6651009" cy="3389705"/>
          </a:xfrm>
          <a:prstGeom prst="rect">
            <a:avLst/>
          </a:prstGeom>
        </p:spPr>
      </p:pic>
      <p:pic>
        <p:nvPicPr>
          <p:cNvPr id="5" name="Imagen 4"/>
          <p:cNvPicPr>
            <a:picLocks noChangeAspect="1"/>
          </p:cNvPicPr>
          <p:nvPr/>
        </p:nvPicPr>
        <p:blipFill>
          <a:blip r:embed="rId3"/>
          <a:stretch>
            <a:fillRect/>
          </a:stretch>
        </p:blipFill>
        <p:spPr>
          <a:xfrm>
            <a:off x="1562100" y="3429000"/>
            <a:ext cx="5957816" cy="3429000"/>
          </a:xfrm>
          <a:prstGeom prst="rect">
            <a:avLst/>
          </a:prstGeom>
        </p:spPr>
      </p:pic>
    </p:spTree>
    <p:extLst>
      <p:ext uri="{BB962C8B-B14F-4D97-AF65-F5344CB8AC3E}">
        <p14:creationId xmlns:p14="http://schemas.microsoft.com/office/powerpoint/2010/main" val="6350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400" dirty="0"/>
              <a:t>An academic tourism experience in the western region of Panama</a:t>
            </a:r>
            <a:endParaRPr lang="es-PA" dirty="0"/>
          </a:p>
        </p:txBody>
      </p:sp>
      <p:pic>
        <p:nvPicPr>
          <p:cNvPr id="4" name="Marcador de contenido 3"/>
          <p:cNvPicPr>
            <a:picLocks noGrp="1" noChangeAspect="1"/>
          </p:cNvPicPr>
          <p:nvPr>
            <p:ph idx="1"/>
          </p:nvPr>
        </p:nvPicPr>
        <p:blipFill>
          <a:blip r:embed="rId2"/>
          <a:stretch>
            <a:fillRect/>
          </a:stretch>
        </p:blipFill>
        <p:spPr>
          <a:xfrm>
            <a:off x="1562100" y="1409700"/>
            <a:ext cx="6449672" cy="3667267"/>
          </a:xfrm>
          <a:prstGeom prst="rect">
            <a:avLst/>
          </a:prstGeom>
        </p:spPr>
      </p:pic>
      <p:pic>
        <p:nvPicPr>
          <p:cNvPr id="5" name="Imagen 4"/>
          <p:cNvPicPr>
            <a:picLocks noChangeAspect="1"/>
          </p:cNvPicPr>
          <p:nvPr/>
        </p:nvPicPr>
        <p:blipFill>
          <a:blip r:embed="rId3"/>
          <a:stretch>
            <a:fillRect/>
          </a:stretch>
        </p:blipFill>
        <p:spPr>
          <a:xfrm>
            <a:off x="6400801" y="3428999"/>
            <a:ext cx="5791200" cy="3429001"/>
          </a:xfrm>
          <a:prstGeom prst="rect">
            <a:avLst/>
          </a:prstGeom>
        </p:spPr>
      </p:pic>
    </p:spTree>
    <p:extLst>
      <p:ext uri="{BB962C8B-B14F-4D97-AF65-F5344CB8AC3E}">
        <p14:creationId xmlns:p14="http://schemas.microsoft.com/office/powerpoint/2010/main" val="66586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ormAutofit fontScale="90000"/>
          </a:bodyPr>
          <a:lstStyle/>
          <a:p>
            <a:pPr algn="ctr"/>
            <a:r>
              <a:rPr lang="en-US" sz="4400" dirty="0"/>
              <a:t>An academic tourism experience in the western region of Panama</a:t>
            </a:r>
            <a:endParaRPr lang="es-ES" dirty="0"/>
          </a:p>
        </p:txBody>
      </p:sp>
      <p:pic>
        <p:nvPicPr>
          <p:cNvPr id="4" name="Marcador de contenido 3"/>
          <p:cNvPicPr>
            <a:picLocks noGrp="1" noChangeAspect="1"/>
          </p:cNvPicPr>
          <p:nvPr>
            <p:ph idx="1"/>
          </p:nvPr>
        </p:nvPicPr>
        <p:blipFill>
          <a:blip r:embed="rId3"/>
          <a:stretch>
            <a:fillRect/>
          </a:stretch>
        </p:blipFill>
        <p:spPr>
          <a:xfrm>
            <a:off x="1866900" y="1417638"/>
            <a:ext cx="10044684" cy="4830762"/>
          </a:xfrm>
          <a:prstGeom prst="rect">
            <a:avLst/>
          </a:prstGeom>
        </p:spPr>
      </p:pic>
    </p:spTree>
    <p:extLst>
      <p:ext uri="{BB962C8B-B14F-4D97-AF65-F5344CB8AC3E}">
        <p14:creationId xmlns:p14="http://schemas.microsoft.com/office/powerpoint/2010/main" val="334704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pic>
        <p:nvPicPr>
          <p:cNvPr id="4" name="Marcador de contenido 3"/>
          <p:cNvPicPr>
            <a:picLocks noGrp="1" noChangeAspect="1"/>
          </p:cNvPicPr>
          <p:nvPr>
            <p:ph idx="1"/>
          </p:nvPr>
        </p:nvPicPr>
        <p:blipFill>
          <a:blip r:embed="rId2"/>
          <a:stretch>
            <a:fillRect/>
          </a:stretch>
        </p:blipFill>
        <p:spPr>
          <a:xfrm>
            <a:off x="1562099" y="1434697"/>
            <a:ext cx="5944169" cy="3217567"/>
          </a:xfrm>
          <a:prstGeom prst="rect">
            <a:avLst/>
          </a:prstGeom>
        </p:spPr>
      </p:pic>
      <p:pic>
        <p:nvPicPr>
          <p:cNvPr id="5" name="Imagen 4"/>
          <p:cNvPicPr>
            <a:picLocks noChangeAspect="1"/>
          </p:cNvPicPr>
          <p:nvPr/>
        </p:nvPicPr>
        <p:blipFill>
          <a:blip r:embed="rId3"/>
          <a:stretch>
            <a:fillRect/>
          </a:stretch>
        </p:blipFill>
        <p:spPr>
          <a:xfrm>
            <a:off x="6096000" y="3433072"/>
            <a:ext cx="6096000" cy="3424928"/>
          </a:xfrm>
          <a:prstGeom prst="rect">
            <a:avLst/>
          </a:prstGeom>
        </p:spPr>
      </p:pic>
    </p:spTree>
    <p:extLst>
      <p:ext uri="{BB962C8B-B14F-4D97-AF65-F5344CB8AC3E}">
        <p14:creationId xmlns:p14="http://schemas.microsoft.com/office/powerpoint/2010/main" val="135101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400" dirty="0"/>
              <a:t>An academic tourism experience in the western region of Panama</a:t>
            </a:r>
            <a:endParaRPr lang="es-PA" dirty="0"/>
          </a:p>
        </p:txBody>
      </p:sp>
      <p:sp>
        <p:nvSpPr>
          <p:cNvPr id="3" name="Marcador de contenido 2"/>
          <p:cNvSpPr>
            <a:spLocks noGrp="1"/>
          </p:cNvSpPr>
          <p:nvPr>
            <p:ph idx="1"/>
          </p:nvPr>
        </p:nvSpPr>
        <p:spPr/>
        <p:txBody>
          <a:bodyPr/>
          <a:lstStyle/>
          <a:p>
            <a:pPr marL="82296" indent="0">
              <a:buNone/>
            </a:pPr>
            <a:r>
              <a:rPr lang="en-US" b="1" dirty="0"/>
              <a:t>10 and 11-09-18</a:t>
            </a:r>
            <a:r>
              <a:rPr lang="en-US" dirty="0"/>
              <a:t>: Preparation of a video about the BATIPA Experience, preparation of presentation and exchange of information on ideas for the document to be presented.</a:t>
            </a:r>
          </a:p>
          <a:p>
            <a:pPr marL="82296" indent="0">
              <a:buNone/>
            </a:pPr>
            <a:endParaRPr lang="es-PA" dirty="0"/>
          </a:p>
        </p:txBody>
      </p:sp>
    </p:spTree>
    <p:extLst>
      <p:ext uri="{BB962C8B-B14F-4D97-AF65-F5344CB8AC3E}">
        <p14:creationId xmlns:p14="http://schemas.microsoft.com/office/powerpoint/2010/main" val="175416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sz="4400" dirty="0"/>
              <a:t>An academic tourism experience in the western region of Panama</a:t>
            </a:r>
            <a:endParaRPr lang="es-PA" dirty="0"/>
          </a:p>
        </p:txBody>
      </p:sp>
      <p:pic>
        <p:nvPicPr>
          <p:cNvPr id="5" name="Marcador de contenido 4"/>
          <p:cNvPicPr>
            <a:picLocks noGrp="1" noChangeAspect="1"/>
          </p:cNvPicPr>
          <p:nvPr>
            <p:ph idx="1"/>
          </p:nvPr>
        </p:nvPicPr>
        <p:blipFill>
          <a:blip r:embed="rId2"/>
          <a:stretch>
            <a:fillRect/>
          </a:stretch>
        </p:blipFill>
        <p:spPr>
          <a:xfrm>
            <a:off x="6655731" y="3429000"/>
            <a:ext cx="5536269" cy="3428999"/>
          </a:xfrm>
          <a:prstGeom prst="rect">
            <a:avLst/>
          </a:prstGeom>
        </p:spPr>
      </p:pic>
      <p:pic>
        <p:nvPicPr>
          <p:cNvPr id="4" name="Imagen 3"/>
          <p:cNvPicPr>
            <a:picLocks noChangeAspect="1"/>
          </p:cNvPicPr>
          <p:nvPr/>
        </p:nvPicPr>
        <p:blipFill>
          <a:blip r:embed="rId3"/>
          <a:stretch>
            <a:fillRect/>
          </a:stretch>
        </p:blipFill>
        <p:spPr>
          <a:xfrm>
            <a:off x="1860221" y="1417638"/>
            <a:ext cx="5564161" cy="3112312"/>
          </a:xfrm>
          <a:prstGeom prst="rect">
            <a:avLst/>
          </a:prstGeom>
        </p:spPr>
      </p:pic>
    </p:spTree>
    <p:extLst>
      <p:ext uri="{BB962C8B-B14F-4D97-AF65-F5344CB8AC3E}">
        <p14:creationId xmlns:p14="http://schemas.microsoft.com/office/powerpoint/2010/main" val="128479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400" dirty="0"/>
              <a:t>An academic tourism experience in the western region of Panama</a:t>
            </a:r>
            <a:endParaRPr lang="es-PA" dirty="0"/>
          </a:p>
        </p:txBody>
      </p:sp>
      <p:pic>
        <p:nvPicPr>
          <p:cNvPr id="4" name="Marcador de contenido 3"/>
          <p:cNvPicPr>
            <a:picLocks noGrp="1" noChangeAspect="1"/>
          </p:cNvPicPr>
          <p:nvPr>
            <p:ph idx="1"/>
          </p:nvPr>
        </p:nvPicPr>
        <p:blipFill>
          <a:blip r:embed="rId2"/>
          <a:stretch>
            <a:fillRect/>
          </a:stretch>
        </p:blipFill>
        <p:spPr>
          <a:xfrm>
            <a:off x="1914144" y="1409700"/>
            <a:ext cx="5373760" cy="3465500"/>
          </a:xfrm>
          <a:prstGeom prst="rect">
            <a:avLst/>
          </a:prstGeom>
        </p:spPr>
      </p:pic>
      <p:pic>
        <p:nvPicPr>
          <p:cNvPr id="5" name="Imagen 4"/>
          <p:cNvPicPr>
            <a:picLocks noChangeAspect="1"/>
          </p:cNvPicPr>
          <p:nvPr/>
        </p:nvPicPr>
        <p:blipFill>
          <a:blip r:embed="rId3"/>
          <a:stretch>
            <a:fillRect/>
          </a:stretch>
        </p:blipFill>
        <p:spPr>
          <a:xfrm>
            <a:off x="6096001" y="3290562"/>
            <a:ext cx="6096000" cy="3567439"/>
          </a:xfrm>
          <a:prstGeom prst="rect">
            <a:avLst/>
          </a:prstGeom>
        </p:spPr>
      </p:pic>
    </p:spTree>
    <p:extLst>
      <p:ext uri="{BB962C8B-B14F-4D97-AF65-F5344CB8AC3E}">
        <p14:creationId xmlns:p14="http://schemas.microsoft.com/office/powerpoint/2010/main" val="90485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pic>
        <p:nvPicPr>
          <p:cNvPr id="4" name="Marcador de contenido 3"/>
          <p:cNvPicPr>
            <a:picLocks noGrp="1" noChangeAspect="1"/>
          </p:cNvPicPr>
          <p:nvPr>
            <p:ph idx="1"/>
          </p:nvPr>
        </p:nvPicPr>
        <p:blipFill>
          <a:blip r:embed="rId2"/>
          <a:stretch>
            <a:fillRect/>
          </a:stretch>
        </p:blipFill>
        <p:spPr>
          <a:xfrm>
            <a:off x="1562100" y="1447800"/>
            <a:ext cx="10629900" cy="5410200"/>
          </a:xfrm>
          <a:prstGeom prst="rect">
            <a:avLst/>
          </a:prstGeom>
        </p:spPr>
      </p:pic>
    </p:spTree>
    <p:extLst>
      <p:ext uri="{BB962C8B-B14F-4D97-AF65-F5344CB8AC3E}">
        <p14:creationId xmlns:p14="http://schemas.microsoft.com/office/powerpoint/2010/main" val="408348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PA" dirty="0"/>
          </a:p>
        </p:txBody>
      </p:sp>
      <p:pic>
        <p:nvPicPr>
          <p:cNvPr id="4" name="Marcador de contenido 3"/>
          <p:cNvPicPr>
            <a:picLocks noGrp="1" noChangeAspect="1"/>
          </p:cNvPicPr>
          <p:nvPr>
            <p:ph idx="1"/>
          </p:nvPr>
        </p:nvPicPr>
        <p:blipFill>
          <a:blip r:embed="rId2"/>
          <a:stretch>
            <a:fillRect/>
          </a:stretch>
        </p:blipFill>
        <p:spPr>
          <a:xfrm>
            <a:off x="1562100" y="274638"/>
            <a:ext cx="10629900" cy="5973762"/>
          </a:xfrm>
          <a:prstGeom prst="rect">
            <a:avLst/>
          </a:prstGeom>
        </p:spPr>
      </p:pic>
      <p:sp>
        <p:nvSpPr>
          <p:cNvPr id="5" name="Rectángulo 4"/>
          <p:cNvSpPr/>
          <p:nvPr/>
        </p:nvSpPr>
        <p:spPr>
          <a:xfrm>
            <a:off x="3352679" y="6127228"/>
            <a:ext cx="7420621" cy="769441"/>
          </a:xfrm>
          <a:prstGeom prst="rect">
            <a:avLst/>
          </a:prstGeom>
        </p:spPr>
        <p:txBody>
          <a:bodyPr wrap="none">
            <a:spAutoFit/>
          </a:bodyPr>
          <a:lstStyle/>
          <a:p>
            <a:r>
              <a:rPr lang="es-PA" sz="4400" b="1" dirty="0"/>
              <a:t>WPI-OTEIMA…THE TEAM!!!! </a:t>
            </a:r>
          </a:p>
        </p:txBody>
      </p:sp>
    </p:spTree>
    <p:extLst>
      <p:ext uri="{BB962C8B-B14F-4D97-AF65-F5344CB8AC3E}">
        <p14:creationId xmlns:p14="http://schemas.microsoft.com/office/powerpoint/2010/main" val="123135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400" dirty="0"/>
              <a:t>An academic tourism experience in the western region of Panama</a:t>
            </a:r>
            <a:endParaRPr lang="es-PA" dirty="0"/>
          </a:p>
        </p:txBody>
      </p:sp>
      <p:sp>
        <p:nvSpPr>
          <p:cNvPr id="3" name="Marcador de contenido 2"/>
          <p:cNvSpPr>
            <a:spLocks noGrp="1"/>
          </p:cNvSpPr>
          <p:nvPr>
            <p:ph idx="1"/>
          </p:nvPr>
        </p:nvSpPr>
        <p:spPr>
          <a:xfrm>
            <a:off x="1562100" y="1447799"/>
            <a:ext cx="10629900" cy="5239603"/>
          </a:xfrm>
        </p:spPr>
        <p:txBody>
          <a:bodyPr/>
          <a:lstStyle/>
          <a:p>
            <a:pPr marL="82296" indent="0">
              <a:buNone/>
            </a:pPr>
            <a:r>
              <a:rPr lang="en-US" b="1" dirty="0"/>
              <a:t>Tuesday 04-09-18</a:t>
            </a:r>
            <a:r>
              <a:rPr lang="en-US" dirty="0"/>
              <a:t>: Visit and attention by the staff of the portable sawmill, to know the processing of the thinning teak and return to the OTEIMA Technological University (UTO). This processing is considered an alternative to generate new products for sale with added value, for the wood thinning that takes place during the growth of the trees and obtaining the final product of commercialization at 20 years.</a:t>
            </a:r>
          </a:p>
          <a:p>
            <a:pPr marL="82296" indent="0">
              <a:buNone/>
            </a:pPr>
            <a:endParaRPr lang="es-PA" dirty="0"/>
          </a:p>
        </p:txBody>
      </p:sp>
    </p:spTree>
    <p:extLst>
      <p:ext uri="{BB962C8B-B14F-4D97-AF65-F5344CB8AC3E}">
        <p14:creationId xmlns:p14="http://schemas.microsoft.com/office/powerpoint/2010/main" val="304660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pic>
        <p:nvPicPr>
          <p:cNvPr id="4" name="Marcador de contenido 3"/>
          <p:cNvPicPr>
            <a:picLocks noGrp="1" noChangeAspect="1"/>
          </p:cNvPicPr>
          <p:nvPr>
            <p:ph idx="1"/>
          </p:nvPr>
        </p:nvPicPr>
        <p:blipFill>
          <a:blip r:embed="rId2"/>
          <a:stretch>
            <a:fillRect/>
          </a:stretch>
        </p:blipFill>
        <p:spPr>
          <a:xfrm>
            <a:off x="1866900" y="1417638"/>
            <a:ext cx="10044684" cy="5455048"/>
          </a:xfrm>
          <a:prstGeom prst="rect">
            <a:avLst/>
          </a:prstGeom>
        </p:spPr>
      </p:pic>
    </p:spTree>
    <p:extLst>
      <p:ext uri="{BB962C8B-B14F-4D97-AF65-F5344CB8AC3E}">
        <p14:creationId xmlns:p14="http://schemas.microsoft.com/office/powerpoint/2010/main" val="424658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sz="4000" dirty="0"/>
              <a:t>An academic tourism experience in the western region of Panama</a:t>
            </a:r>
            <a:endParaRPr lang="es-PA" dirty="0"/>
          </a:p>
        </p:txBody>
      </p:sp>
      <p:pic>
        <p:nvPicPr>
          <p:cNvPr id="6" name="Marcador de contenido 5" descr="D:\DCIM\101___01\IMG_0201.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62100" y="1409700"/>
            <a:ext cx="10629899" cy="5448300"/>
          </a:xfrm>
          <a:prstGeom prst="rect">
            <a:avLst/>
          </a:prstGeom>
          <a:noFill/>
          <a:ln>
            <a:noFill/>
          </a:ln>
        </p:spPr>
      </p:pic>
    </p:spTree>
    <p:extLst>
      <p:ext uri="{BB962C8B-B14F-4D97-AF65-F5344CB8AC3E}">
        <p14:creationId xmlns:p14="http://schemas.microsoft.com/office/powerpoint/2010/main" val="267827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pic>
        <p:nvPicPr>
          <p:cNvPr id="4" name="Marcador de contenido 3"/>
          <p:cNvPicPr>
            <a:picLocks noGrp="1" noChangeAspect="1"/>
          </p:cNvPicPr>
          <p:nvPr>
            <p:ph idx="1"/>
          </p:nvPr>
        </p:nvPicPr>
        <p:blipFill>
          <a:blip r:embed="rId2"/>
          <a:stretch>
            <a:fillRect/>
          </a:stretch>
        </p:blipFill>
        <p:spPr>
          <a:xfrm>
            <a:off x="1562100" y="1417639"/>
            <a:ext cx="10629900" cy="5440362"/>
          </a:xfrm>
          <a:prstGeom prst="rect">
            <a:avLst/>
          </a:prstGeom>
        </p:spPr>
      </p:pic>
    </p:spTree>
    <p:extLst>
      <p:ext uri="{BB962C8B-B14F-4D97-AF65-F5344CB8AC3E}">
        <p14:creationId xmlns:p14="http://schemas.microsoft.com/office/powerpoint/2010/main" val="80522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000" dirty="0"/>
              <a:t>An academic tourism experience in the western region of Panama</a:t>
            </a:r>
            <a:endParaRPr lang="es-PA" dirty="0"/>
          </a:p>
        </p:txBody>
      </p:sp>
      <p:pic>
        <p:nvPicPr>
          <p:cNvPr id="4" name="Marcador de contenido 3"/>
          <p:cNvPicPr>
            <a:picLocks noGrp="1" noChangeAspect="1"/>
          </p:cNvPicPr>
          <p:nvPr>
            <p:ph idx="1"/>
          </p:nvPr>
        </p:nvPicPr>
        <p:blipFill>
          <a:blip r:embed="rId2"/>
          <a:stretch>
            <a:fillRect/>
          </a:stretch>
        </p:blipFill>
        <p:spPr>
          <a:xfrm>
            <a:off x="1562100" y="1409700"/>
            <a:ext cx="10629900" cy="5423692"/>
          </a:xfrm>
          <a:prstGeom prst="rect">
            <a:avLst/>
          </a:prstGeom>
        </p:spPr>
      </p:pic>
    </p:spTree>
    <p:extLst>
      <p:ext uri="{BB962C8B-B14F-4D97-AF65-F5344CB8AC3E}">
        <p14:creationId xmlns:p14="http://schemas.microsoft.com/office/powerpoint/2010/main" val="405548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sz="4400" dirty="0"/>
              <a:t>An academic tourism experience in the western region of Panama</a:t>
            </a:r>
            <a:endParaRPr lang="es-PA" dirty="0"/>
          </a:p>
        </p:txBody>
      </p:sp>
      <p:pic>
        <p:nvPicPr>
          <p:cNvPr id="4" name="Marcador de contenido 3"/>
          <p:cNvPicPr>
            <a:picLocks noGrp="1" noChangeAspect="1"/>
          </p:cNvPicPr>
          <p:nvPr>
            <p:ph idx="1"/>
          </p:nvPr>
        </p:nvPicPr>
        <p:blipFill>
          <a:blip r:embed="rId2"/>
          <a:stretch>
            <a:fillRect/>
          </a:stretch>
        </p:blipFill>
        <p:spPr>
          <a:xfrm>
            <a:off x="1866900" y="1417638"/>
            <a:ext cx="6308109" cy="3545216"/>
          </a:xfrm>
          <a:prstGeom prst="rect">
            <a:avLst/>
          </a:prstGeom>
        </p:spPr>
      </p:pic>
      <p:pic>
        <p:nvPicPr>
          <p:cNvPr id="5" name="Imagen 4"/>
          <p:cNvPicPr>
            <a:picLocks noChangeAspect="1"/>
          </p:cNvPicPr>
          <p:nvPr/>
        </p:nvPicPr>
        <p:blipFill>
          <a:blip r:embed="rId3"/>
          <a:stretch>
            <a:fillRect/>
          </a:stretch>
        </p:blipFill>
        <p:spPr>
          <a:xfrm>
            <a:off x="6094901" y="3429001"/>
            <a:ext cx="6097099" cy="3429000"/>
          </a:xfrm>
          <a:prstGeom prst="rect">
            <a:avLst/>
          </a:prstGeom>
        </p:spPr>
      </p:pic>
    </p:spTree>
    <p:extLst>
      <p:ext uri="{BB962C8B-B14F-4D97-AF65-F5344CB8AC3E}">
        <p14:creationId xmlns:p14="http://schemas.microsoft.com/office/powerpoint/2010/main" val="324270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lantilla de diseño Hojas prensadas">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thm15="http://schemas.microsoft.com/office/thememl/2012/main" name="Office_13565505_TF03460542" id="{1ADF4024-4EA3-48C0-B7B9-A53AAF96B5E2}" vid="{86DC3CE7-42B0-45CD-AA75-071BA72D1665}"/>
    </a:ext>
  </a:extLst>
</a:theme>
</file>

<file path=ppt/theme/theme2.xml><?xml version="1.0" encoding="utf-8"?>
<a:theme xmlns:a="http://schemas.openxmlformats.org/drawingml/2006/main" name="Tema de Offic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EB5BEE-6806-4BF1-A9A7-4B4A72C0C6EB}">
  <ds:schemaRefs>
    <ds:schemaRef ds:uri="http://schemas.microsoft.com/sharepoint/v3/contenttype/forms"/>
  </ds:schemaRefs>
</ds:datastoreItem>
</file>

<file path=customXml/itemProps2.xml><?xml version="1.0" encoding="utf-8"?>
<ds:datastoreItem xmlns:ds="http://schemas.openxmlformats.org/officeDocument/2006/customXml" ds:itemID="{EEFED04C-AD43-4E06-AD63-36D8B5E83787}">
  <ds:schemaRefs>
    <ds:schemaRef ds:uri="http://schemas.microsoft.com/office/2006/metadata/properties"/>
    <ds:schemaRef ds:uri="a4f35948-e619-41b3-aa29-22878b09cfd2"/>
    <ds:schemaRef ds:uri="http://purl.org/dc/dcmitype/"/>
    <ds:schemaRef ds:uri="http://www.w3.org/XML/1998/namespace"/>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40262f94-9f35-4ac3-9a90-690165a166b7"/>
    <ds:schemaRef ds:uri="http://purl.org/dc/elements/1.1/"/>
  </ds:schemaRefs>
</ds:datastoreItem>
</file>

<file path=customXml/itemProps3.xml><?xml version="1.0" encoding="utf-8"?>
<ds:datastoreItem xmlns:ds="http://schemas.openxmlformats.org/officeDocument/2006/customXml" ds:itemID="{B0710C29-A897-44AD-9F83-BE5F874C2A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Diapositivas del diseño Hojas prensadas</Template>
  <TotalTime>0</TotalTime>
  <Words>1051</Words>
  <Application>Microsoft Office PowerPoint</Application>
  <PresentationFormat>Panorámica</PresentationFormat>
  <Paragraphs>57</Paragraphs>
  <Slides>35</Slides>
  <Notes>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35</vt:i4>
      </vt:variant>
    </vt:vector>
  </HeadingPairs>
  <TitlesOfParts>
    <vt:vector size="39" baseType="lpstr">
      <vt:lpstr>Century Gothic</vt:lpstr>
      <vt:lpstr>Verdana</vt:lpstr>
      <vt:lpstr>Wingdings 2</vt:lpstr>
      <vt:lpstr>Plantilla de diseño Hojas prensadas</vt:lpstr>
      <vt:lpstr>Program and characteristics of the activities during the experience of academic tourism in BFI's students of WPI, from 02 to 11-09-18 Coordination of Batipa Field Institute</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An academic tourism experience in the western region of Panama</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and characteristics of the activities during the experience of tourism academic at BFI's students of WPI, from 02 to 11-09-18</dc:title>
  <dc:creator>Coord. Investigacion</dc:creator>
  <cp:lastModifiedBy>Erick Sánchez</cp:lastModifiedBy>
  <cp:revision>23</cp:revision>
  <dcterms:created xsi:type="dcterms:W3CDTF">2018-09-14T23:44:57Z</dcterms:created>
  <dcterms:modified xsi:type="dcterms:W3CDTF">2018-09-17T13:42:14Z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74065700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