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1" r:id="rId2"/>
    <p:sldMasterId id="2147483652" r:id="rId3"/>
  </p:sldMasterIdLst>
  <p:notesMasterIdLst>
    <p:notesMasterId r:id="rId26"/>
  </p:notesMasterIdLst>
  <p:handoutMasterIdLst>
    <p:handoutMasterId r:id="rId27"/>
  </p:handoutMasterIdLst>
  <p:sldIdLst>
    <p:sldId id="285" r:id="rId4"/>
    <p:sldId id="286" r:id="rId5"/>
    <p:sldId id="290" r:id="rId6"/>
    <p:sldId id="298" r:id="rId7"/>
    <p:sldId id="296" r:id="rId8"/>
    <p:sldId id="291" r:id="rId9"/>
    <p:sldId id="288" r:id="rId10"/>
    <p:sldId id="304" r:id="rId11"/>
    <p:sldId id="297" r:id="rId12"/>
    <p:sldId id="303" r:id="rId13"/>
    <p:sldId id="289" r:id="rId14"/>
    <p:sldId id="300" r:id="rId15"/>
    <p:sldId id="301" r:id="rId16"/>
    <p:sldId id="302" r:id="rId17"/>
    <p:sldId id="256" r:id="rId18"/>
    <p:sldId id="260" r:id="rId19"/>
    <p:sldId id="278" r:id="rId20"/>
    <p:sldId id="265" r:id="rId21"/>
    <p:sldId id="283" r:id="rId22"/>
    <p:sldId id="305" r:id="rId23"/>
    <p:sldId id="282" r:id="rId24"/>
    <p:sldId id="279" r:id="rId25"/>
  </p:sldIdLst>
  <p:sldSz cx="9144000" cy="6858000" type="screen4x3"/>
  <p:notesSz cx="7099300" cy="10234613"/>
  <p:defaultTex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0AB"/>
    <a:srgbClr val="4D4D4D"/>
    <a:srgbClr val="5F5F5F"/>
    <a:srgbClr val="777777"/>
    <a:srgbClr val="808080"/>
    <a:srgbClr val="FFFFFF"/>
    <a:srgbClr val="6C54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4" autoAdjust="0"/>
    <p:restoredTop sz="89852" autoAdjust="0"/>
  </p:normalViewPr>
  <p:slideViewPr>
    <p:cSldViewPr>
      <p:cViewPr varScale="1">
        <p:scale>
          <a:sx n="66" d="100"/>
          <a:sy n="66" d="100"/>
        </p:scale>
        <p:origin x="-1620" y="-96"/>
      </p:cViewPr>
      <p:guideLst>
        <p:guide orient="horz" pos="2160"/>
        <p:guide pos="2880"/>
      </p:guideLst>
    </p:cSldViewPr>
  </p:slideViewPr>
  <p:notesTextViewPr>
    <p:cViewPr>
      <p:scale>
        <a:sx n="1" d="1"/>
        <a:sy n="1" d="1"/>
      </p:scale>
      <p:origin x="0" y="0"/>
    </p:cViewPr>
  </p:notesTextViewPr>
  <p:notesViewPr>
    <p:cSldViewPr>
      <p:cViewPr varScale="1">
        <p:scale>
          <a:sx n="40" d="100"/>
          <a:sy n="40" d="100"/>
        </p:scale>
        <p:origin x="2155" y="29"/>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3" name="Line 7"/>
          <p:cNvSpPr>
            <a:spLocks noChangeShapeType="1"/>
          </p:cNvSpPr>
          <p:nvPr/>
        </p:nvSpPr>
        <p:spPr bwMode="auto">
          <a:xfrm>
            <a:off x="496888" y="401638"/>
            <a:ext cx="6105525"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26" name="Line 10"/>
          <p:cNvSpPr>
            <a:spLocks noChangeShapeType="1"/>
          </p:cNvSpPr>
          <p:nvPr/>
        </p:nvSpPr>
        <p:spPr bwMode="auto">
          <a:xfrm>
            <a:off x="496888" y="9529763"/>
            <a:ext cx="6105525"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2410" y="9559222"/>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eader Placeholder 3"/>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280791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946150" y="4862513"/>
            <a:ext cx="52070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3" rIns="99048" bIns="49523"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5011" name="Line 19"/>
          <p:cNvSpPr>
            <a:spLocks noChangeShapeType="1"/>
          </p:cNvSpPr>
          <p:nvPr/>
        </p:nvSpPr>
        <p:spPr bwMode="auto">
          <a:xfrm>
            <a:off x="496888" y="401638"/>
            <a:ext cx="6105525"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5012" name="Line 20"/>
          <p:cNvSpPr>
            <a:spLocks noChangeShapeType="1"/>
          </p:cNvSpPr>
          <p:nvPr/>
        </p:nvSpPr>
        <p:spPr bwMode="auto">
          <a:xfrm>
            <a:off x="496888" y="9529763"/>
            <a:ext cx="6105525"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5013" name="Rectangle 21"/>
          <p:cNvSpPr>
            <a:spLocks noGrp="1" noChangeArrowheads="1"/>
          </p:cNvSpPr>
          <p:nvPr>
            <p:ph type="hdr" sz="quarter"/>
          </p:nvPr>
        </p:nvSpPr>
        <p:spPr bwMode="auto">
          <a:xfrm>
            <a:off x="490538" y="153988"/>
            <a:ext cx="6103937"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89013">
              <a:spcBef>
                <a:spcPct val="0"/>
              </a:spcBef>
              <a:defRPr sz="1200">
                <a:cs typeface="Arial" charset="0"/>
              </a:defRPr>
            </a:lvl1pPr>
          </a:lstStyle>
          <a:p>
            <a:r>
              <a:rPr lang="en-GB"/>
              <a:t>Presentation title</a:t>
            </a:r>
          </a:p>
        </p:txBody>
      </p:sp>
      <p:pic>
        <p:nvPicPr>
          <p:cNvPr id="8"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888" y="9529763"/>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266967"/>
      </p:ext>
    </p:extLst>
  </p:cSld>
  <p:clrMap bg1="lt1" tx1="dk1" bg2="lt2" tx2="dk2" accent1="accent1" accent2="accent2" accent3="accent3" accent4="accent4" accent5="accent5" accent6="accent6" hlink="hlink" folHlink="folHlink"/>
  <p:hf ftr="0" dt="0"/>
  <p:notesStyle>
    <a:lvl1pPr marL="271463" indent="-271463" algn="l" rtl="0" fontAlgn="base">
      <a:spcBef>
        <a:spcPct val="30000"/>
      </a:spcBef>
      <a:spcAft>
        <a:spcPct val="0"/>
      </a:spcAft>
      <a:buChar char="•"/>
      <a:defRPr sz="1200" kern="1200">
        <a:solidFill>
          <a:schemeClr val="tx1"/>
        </a:solidFill>
        <a:latin typeface="Arial" charset="0"/>
        <a:ea typeface="+mn-ea"/>
        <a:cs typeface="Arial" charset="0"/>
      </a:defRPr>
    </a:lvl1pPr>
    <a:lvl2pPr marL="546100" indent="-273050" algn="l" rtl="0" fontAlgn="base">
      <a:spcBef>
        <a:spcPct val="30000"/>
      </a:spcBef>
      <a:spcAft>
        <a:spcPct val="0"/>
      </a:spcAft>
      <a:buChar char="•"/>
      <a:defRPr sz="1200" kern="1200">
        <a:solidFill>
          <a:schemeClr val="tx1"/>
        </a:solidFill>
        <a:latin typeface="Arial" charset="0"/>
        <a:ea typeface="+mn-ea"/>
        <a:cs typeface="Arial" charset="0"/>
      </a:defRPr>
    </a:lvl2pPr>
    <a:lvl3pPr marL="800100" indent="-252413" algn="l" rtl="0" fontAlgn="base">
      <a:spcBef>
        <a:spcPct val="30000"/>
      </a:spcBef>
      <a:spcAft>
        <a:spcPct val="0"/>
      </a:spcAft>
      <a:buChar char="•"/>
      <a:defRPr sz="1200" kern="1200">
        <a:solidFill>
          <a:schemeClr val="tx1"/>
        </a:solidFill>
        <a:latin typeface="Arial" charset="0"/>
        <a:ea typeface="+mn-ea"/>
        <a:cs typeface="Arial" charset="0"/>
      </a:defRPr>
    </a:lvl3pPr>
    <a:lvl4pPr marL="1073150" indent="-271463" algn="l" rtl="0" fontAlgn="base">
      <a:spcBef>
        <a:spcPct val="30000"/>
      </a:spcBef>
      <a:spcAft>
        <a:spcPct val="0"/>
      </a:spcAft>
      <a:buChar char="•"/>
      <a:defRPr sz="1200" kern="1200">
        <a:solidFill>
          <a:schemeClr val="tx1"/>
        </a:solidFill>
        <a:latin typeface="Arial" charset="0"/>
        <a:ea typeface="+mn-ea"/>
        <a:cs typeface="Arial" charset="0"/>
      </a:defRPr>
    </a:lvl4pPr>
    <a:lvl5pPr marL="1346200" indent="-271463" algn="l" rtl="0" fontAlgn="base">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1"/>
          <p:cNvSpPr>
            <a:spLocks noGrp="1" noChangeArrowheads="1"/>
          </p:cNvSpPr>
          <p:nvPr>
            <p:ph type="hdr" sz="quarter"/>
          </p:nvPr>
        </p:nvSpPr>
        <p:spPr>
          <a:noFill/>
        </p:spPr>
        <p:txBody>
          <a:bodyPr/>
          <a:lstStyle>
            <a:lvl1pPr defTabSz="989013" eaLnBrk="0" hangingPunct="0">
              <a:defRPr sz="1500">
                <a:solidFill>
                  <a:schemeClr val="tx1"/>
                </a:solidFill>
                <a:latin typeface="Arial" charset="0"/>
              </a:defRPr>
            </a:lvl1pPr>
            <a:lvl2pPr marL="742950" indent="-285750" defTabSz="989013" eaLnBrk="0" hangingPunct="0">
              <a:defRPr sz="1500">
                <a:solidFill>
                  <a:schemeClr val="tx1"/>
                </a:solidFill>
                <a:latin typeface="Arial" charset="0"/>
              </a:defRPr>
            </a:lvl2pPr>
            <a:lvl3pPr marL="1143000" indent="-228600" defTabSz="989013" eaLnBrk="0" hangingPunct="0">
              <a:defRPr sz="1500">
                <a:solidFill>
                  <a:schemeClr val="tx1"/>
                </a:solidFill>
                <a:latin typeface="Arial" charset="0"/>
              </a:defRPr>
            </a:lvl3pPr>
            <a:lvl4pPr marL="1600200" indent="-228600" defTabSz="989013" eaLnBrk="0" hangingPunct="0">
              <a:defRPr sz="1500">
                <a:solidFill>
                  <a:schemeClr val="tx1"/>
                </a:solidFill>
                <a:latin typeface="Arial" charset="0"/>
              </a:defRPr>
            </a:lvl4pPr>
            <a:lvl5pPr marL="2057400" indent="-228600" defTabSz="989013" eaLnBrk="0" hangingPunct="0">
              <a:defRPr sz="1500">
                <a:solidFill>
                  <a:schemeClr val="tx1"/>
                </a:solidFill>
                <a:latin typeface="Arial" charset="0"/>
              </a:defRPr>
            </a:lvl5pPr>
            <a:lvl6pPr marL="2514600" indent="-228600" algn="ctr" defTabSz="989013" eaLnBrk="0" fontAlgn="base" hangingPunct="0">
              <a:spcBef>
                <a:spcPct val="50000"/>
              </a:spcBef>
              <a:spcAft>
                <a:spcPct val="0"/>
              </a:spcAft>
              <a:defRPr sz="1500">
                <a:solidFill>
                  <a:schemeClr val="tx1"/>
                </a:solidFill>
                <a:latin typeface="Arial" charset="0"/>
              </a:defRPr>
            </a:lvl6pPr>
            <a:lvl7pPr marL="2971800" indent="-228600" algn="ctr" defTabSz="989013" eaLnBrk="0" fontAlgn="base" hangingPunct="0">
              <a:spcBef>
                <a:spcPct val="50000"/>
              </a:spcBef>
              <a:spcAft>
                <a:spcPct val="0"/>
              </a:spcAft>
              <a:defRPr sz="1500">
                <a:solidFill>
                  <a:schemeClr val="tx1"/>
                </a:solidFill>
                <a:latin typeface="Arial" charset="0"/>
              </a:defRPr>
            </a:lvl7pPr>
            <a:lvl8pPr marL="3429000" indent="-228600" algn="ctr" defTabSz="989013" eaLnBrk="0" fontAlgn="base" hangingPunct="0">
              <a:spcBef>
                <a:spcPct val="50000"/>
              </a:spcBef>
              <a:spcAft>
                <a:spcPct val="0"/>
              </a:spcAft>
              <a:defRPr sz="1500">
                <a:solidFill>
                  <a:schemeClr val="tx1"/>
                </a:solidFill>
                <a:latin typeface="Arial" charset="0"/>
              </a:defRPr>
            </a:lvl8pPr>
            <a:lvl9pPr marL="3886200" indent="-228600" algn="ctr" defTabSz="989013" eaLnBrk="0" fontAlgn="base" hangingPunct="0">
              <a:spcBef>
                <a:spcPct val="50000"/>
              </a:spcBef>
              <a:spcAft>
                <a:spcPct val="0"/>
              </a:spcAft>
              <a:defRPr sz="1500">
                <a:solidFill>
                  <a:schemeClr val="tx1"/>
                </a:solidFill>
                <a:latin typeface="Arial" charset="0"/>
              </a:defRPr>
            </a:lvl9pPr>
          </a:lstStyle>
          <a:p>
            <a:pPr eaLnBrk="1" hangingPunct="1"/>
            <a:r>
              <a:rPr lang="en-US" sz="1200" dirty="0"/>
              <a:t>Presentation title</a:t>
            </a: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2678598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4035" name="Notes Placeholder 2"/>
          <p:cNvSpPr>
            <a:spLocks noGrp="1"/>
          </p:cNvSpPr>
          <p:nvPr>
            <p:ph type="body" idx="1"/>
          </p:nvPr>
        </p:nvSpPr>
        <p:spPr>
          <a:noFill/>
        </p:spPr>
        <p:txBody>
          <a:bodyPr/>
          <a:lstStyle/>
          <a:p>
            <a:endParaRPr lang="en-US" altLang="en-US" dirty="0">
              <a:latin typeface="Arial" panose="020B0604020202020204" pitchFamily="34" charset="0"/>
              <a:cs typeface="Arial" panose="020B0604020202020204" pitchFamily="34" charset="0"/>
            </a:endParaRPr>
          </a:p>
        </p:txBody>
      </p:sp>
      <p:sp>
        <p:nvSpPr>
          <p:cNvPr id="44036" name="Header Placeholder 3"/>
          <p:cNvSpPr>
            <a:spLocks noGrp="1"/>
          </p:cNvSpPr>
          <p:nvPr>
            <p:ph type="hdr" sz="quarter"/>
          </p:nvPr>
        </p:nvSpPr>
        <p:spPr>
          <a:noFill/>
        </p:spPr>
        <p:txBody>
          <a:bodyPr/>
          <a:lstStyle>
            <a:lvl1pPr defTabSz="952500">
              <a:defRPr sz="1500">
                <a:solidFill>
                  <a:schemeClr val="tx1"/>
                </a:solidFill>
                <a:latin typeface="Arial" panose="020B0604020202020204" pitchFamily="34" charset="0"/>
              </a:defRPr>
            </a:lvl1pPr>
            <a:lvl2pPr marL="742950" indent="-285750" defTabSz="952500">
              <a:defRPr sz="1500">
                <a:solidFill>
                  <a:schemeClr val="tx1"/>
                </a:solidFill>
                <a:latin typeface="Arial" panose="020B0604020202020204" pitchFamily="34" charset="0"/>
              </a:defRPr>
            </a:lvl2pPr>
            <a:lvl3pPr marL="1143000" indent="-228600" defTabSz="952500">
              <a:defRPr sz="1500">
                <a:solidFill>
                  <a:schemeClr val="tx1"/>
                </a:solidFill>
                <a:latin typeface="Arial" panose="020B0604020202020204" pitchFamily="34" charset="0"/>
              </a:defRPr>
            </a:lvl3pPr>
            <a:lvl4pPr marL="1600200" indent="-228600" defTabSz="952500">
              <a:defRPr sz="1500">
                <a:solidFill>
                  <a:schemeClr val="tx1"/>
                </a:solidFill>
                <a:latin typeface="Arial" panose="020B0604020202020204" pitchFamily="34" charset="0"/>
              </a:defRPr>
            </a:lvl4pPr>
            <a:lvl5pPr marL="2057400" indent="-228600" defTabSz="952500">
              <a:defRPr sz="15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sz="1500">
                <a:solidFill>
                  <a:schemeClr val="tx1"/>
                </a:solidFill>
                <a:latin typeface="Arial" panose="020B0604020202020204" pitchFamily="34" charset="0"/>
              </a:defRPr>
            </a:lvl9pPr>
          </a:lstStyle>
          <a:p>
            <a:r>
              <a:rPr lang="en-US" altLang="en-US" sz="1200">
                <a:cs typeface="Arial" panose="020B0604020202020204" pitchFamily="34" charset="0"/>
              </a:rPr>
              <a:t>Presentation title</a:t>
            </a:r>
          </a:p>
        </p:txBody>
      </p:sp>
    </p:spTree>
    <p:extLst>
      <p:ext uri="{BB962C8B-B14F-4D97-AF65-F5344CB8AC3E}">
        <p14:creationId xmlns:p14="http://schemas.microsoft.com/office/powerpoint/2010/main" val="2839405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hdr" sz="quarter"/>
          </p:nvPr>
        </p:nvSpPr>
        <p:spPr>
          <a:ln/>
        </p:spPr>
        <p:txBody>
          <a:bodyPr/>
          <a:lstStyle/>
          <a:p>
            <a:r>
              <a:rPr lang="en-GB"/>
              <a:t>Presentation title</a:t>
            </a: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hdr" sz="quarter"/>
          </p:nvPr>
        </p:nvSpPr>
        <p:spPr>
          <a:ln/>
        </p:spPr>
        <p:txBody>
          <a:bodyPr/>
          <a:lstStyle/>
          <a:p>
            <a:r>
              <a:rPr lang="en-GB"/>
              <a:t>Presentation title</a:t>
            </a: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hdr" sz="quarter"/>
          </p:nvPr>
        </p:nvSpPr>
        <p:spPr>
          <a:ln/>
        </p:spPr>
        <p:txBody>
          <a:bodyPr/>
          <a:lstStyle/>
          <a:p>
            <a:r>
              <a:rPr lang="en-GB"/>
              <a:t>Presentation title</a:t>
            </a: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1"/>
          <p:cNvSpPr>
            <a:spLocks noGrp="1" noChangeArrowheads="1"/>
          </p:cNvSpPr>
          <p:nvPr>
            <p:ph type="hdr" sz="quarter"/>
          </p:nvPr>
        </p:nvSpPr>
        <p:spPr>
          <a:noFill/>
        </p:spPr>
        <p:txBody>
          <a:bodyPr/>
          <a:lstStyle>
            <a:lvl1pPr defTabSz="989013" eaLnBrk="0" hangingPunct="0">
              <a:spcBef>
                <a:spcPct val="30000"/>
              </a:spcBef>
              <a:buChar char="•"/>
              <a:defRPr sz="1200">
                <a:solidFill>
                  <a:schemeClr val="tx1"/>
                </a:solidFill>
                <a:latin typeface="Arial" panose="020B0604020202020204" pitchFamily="34" charset="0"/>
                <a:cs typeface="Arial" panose="020B0604020202020204" pitchFamily="34" charset="0"/>
              </a:defRPr>
            </a:lvl1pPr>
            <a:lvl2pPr marL="742950" indent="-285750" defTabSz="989013" eaLnBrk="0" hangingPunct="0">
              <a:spcBef>
                <a:spcPct val="30000"/>
              </a:spcBef>
              <a:buChar char="•"/>
              <a:defRPr sz="1200">
                <a:solidFill>
                  <a:schemeClr val="tx1"/>
                </a:solidFill>
                <a:latin typeface="Arial" panose="020B0604020202020204" pitchFamily="34" charset="0"/>
                <a:cs typeface="Arial" panose="020B0604020202020204" pitchFamily="34" charset="0"/>
              </a:defRPr>
            </a:lvl2pPr>
            <a:lvl3pPr marL="1143000" indent="-228600" defTabSz="989013" eaLnBrk="0" hangingPunct="0">
              <a:spcBef>
                <a:spcPct val="30000"/>
              </a:spcBef>
              <a:buChar char="•"/>
              <a:defRPr sz="1200">
                <a:solidFill>
                  <a:schemeClr val="tx1"/>
                </a:solidFill>
                <a:latin typeface="Arial" panose="020B0604020202020204" pitchFamily="34" charset="0"/>
                <a:cs typeface="Arial" panose="020B0604020202020204" pitchFamily="34" charset="0"/>
              </a:defRPr>
            </a:lvl3pPr>
            <a:lvl4pPr marL="1600200" indent="-228600" defTabSz="989013" eaLnBrk="0" hangingPunct="0">
              <a:spcBef>
                <a:spcPct val="30000"/>
              </a:spcBef>
              <a:buChar char="•"/>
              <a:defRPr sz="1200">
                <a:solidFill>
                  <a:schemeClr val="tx1"/>
                </a:solidFill>
                <a:latin typeface="Arial" panose="020B0604020202020204" pitchFamily="34" charset="0"/>
                <a:cs typeface="Arial" panose="020B0604020202020204" pitchFamily="34" charset="0"/>
              </a:defRPr>
            </a:lvl4pPr>
            <a:lvl5pPr marL="2057400" indent="-228600" defTabSz="989013" eaLnBrk="0" hangingPunct="0">
              <a:spcBef>
                <a:spcPct val="30000"/>
              </a:spcBef>
              <a:buChar char="•"/>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t>Presentation title</a:t>
            </a:r>
          </a:p>
        </p:txBody>
      </p:sp>
      <p:sp>
        <p:nvSpPr>
          <p:cNvPr id="11267" name="Rectangle 2"/>
          <p:cNvSpPr>
            <a:spLocks noGrp="1" noRot="1" noChangeAspect="1" noChangeArrowheads="1" noTextEdit="1"/>
          </p:cNvSpPr>
          <p:nvPr>
            <p:ph type="sldImg"/>
          </p:nvPr>
        </p:nvSpPr>
        <p:spPr>
          <a:xfrm>
            <a:off x="992188" y="768350"/>
            <a:ext cx="5118100" cy="3838575"/>
          </a:xfrm>
          <a:ln/>
        </p:spPr>
      </p:sp>
      <p:sp>
        <p:nvSpPr>
          <p:cNvPr id="11268" name="Rectangle 3"/>
          <p:cNvSpPr>
            <a:spLocks noGrp="1" noChangeArrowheads="1"/>
          </p:cNvSpPr>
          <p:nvPr>
            <p:ph type="body" idx="1"/>
          </p:nvPr>
        </p:nvSpPr>
        <p:spPr>
          <a:xfrm>
            <a:off x="947738" y="4862513"/>
            <a:ext cx="5203825" cy="4603750"/>
          </a:xfrm>
          <a:noFill/>
        </p:spPr>
        <p:txBody>
          <a:bodyPr/>
          <a:lstStyle/>
          <a:p>
            <a:endParaRPr lang="en-US" altLang="en-US" dirty="0">
              <a:latin typeface="Arial" panose="020B0604020202020204" pitchFamily="34" charset="0"/>
              <a:cs typeface="Arial" panose="020B0604020202020204" pitchFamily="34" charset="0"/>
            </a:endParaRPr>
          </a:p>
          <a:p>
            <a:r>
              <a:rPr lang="en-IE" altLang="en-US" dirty="0">
                <a:latin typeface="Arial" panose="020B0604020202020204" pitchFamily="34" charset="0"/>
                <a:cs typeface="Arial" panose="020B0604020202020204" pitchFamily="34" charset="0"/>
              </a:rPr>
              <a:t> </a:t>
            </a:r>
            <a:r>
              <a:rPr lang="en-IE" altLang="en-US" b="1" i="1" dirty="0">
                <a:latin typeface="Arial" panose="020B0604020202020204" pitchFamily="34" charset="0"/>
                <a:cs typeface="Arial" panose="020B0604020202020204" pitchFamily="34" charset="0"/>
              </a:rPr>
              <a:t>The CDM is the largest, most widely recognized offset mechanism in the world. </a:t>
            </a:r>
            <a:r>
              <a:rPr lang="en-IE" altLang="en-US" dirty="0">
                <a:latin typeface="Arial" panose="020B0604020202020204" pitchFamily="34" charset="0"/>
                <a:cs typeface="Arial" panose="020B0604020202020204" pitchFamily="34" charset="0"/>
              </a:rPr>
              <a:t>	</a:t>
            </a:r>
          </a:p>
          <a:p>
            <a:endParaRPr lang="en-GB"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082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1"/>
          <p:cNvSpPr>
            <a:spLocks noGrp="1" noChangeArrowheads="1"/>
          </p:cNvSpPr>
          <p:nvPr>
            <p:ph type="hdr" sz="quarter"/>
          </p:nvPr>
        </p:nvSpPr>
        <p:spPr>
          <a:noFill/>
        </p:spPr>
        <p:txBody>
          <a:bodyPr/>
          <a:lstStyle>
            <a:lvl1pPr defTabSz="989013" eaLnBrk="0" hangingPunct="0">
              <a:spcBef>
                <a:spcPct val="30000"/>
              </a:spcBef>
              <a:buChar char="•"/>
              <a:defRPr sz="1200">
                <a:solidFill>
                  <a:schemeClr val="tx1"/>
                </a:solidFill>
                <a:latin typeface="Arial" panose="020B0604020202020204" pitchFamily="34" charset="0"/>
                <a:cs typeface="Arial" panose="020B0604020202020204" pitchFamily="34" charset="0"/>
              </a:defRPr>
            </a:lvl1pPr>
            <a:lvl2pPr marL="742950" indent="-285750" defTabSz="989013" eaLnBrk="0" hangingPunct="0">
              <a:spcBef>
                <a:spcPct val="30000"/>
              </a:spcBef>
              <a:buChar char="•"/>
              <a:defRPr sz="1200">
                <a:solidFill>
                  <a:schemeClr val="tx1"/>
                </a:solidFill>
                <a:latin typeface="Arial" panose="020B0604020202020204" pitchFamily="34" charset="0"/>
                <a:cs typeface="Arial" panose="020B0604020202020204" pitchFamily="34" charset="0"/>
              </a:defRPr>
            </a:lvl2pPr>
            <a:lvl3pPr marL="1143000" indent="-228600" defTabSz="989013" eaLnBrk="0" hangingPunct="0">
              <a:spcBef>
                <a:spcPct val="30000"/>
              </a:spcBef>
              <a:buChar char="•"/>
              <a:defRPr sz="1200">
                <a:solidFill>
                  <a:schemeClr val="tx1"/>
                </a:solidFill>
                <a:latin typeface="Arial" panose="020B0604020202020204" pitchFamily="34" charset="0"/>
                <a:cs typeface="Arial" panose="020B0604020202020204" pitchFamily="34" charset="0"/>
              </a:defRPr>
            </a:lvl3pPr>
            <a:lvl4pPr marL="1600200" indent="-228600" defTabSz="989013" eaLnBrk="0" hangingPunct="0">
              <a:spcBef>
                <a:spcPct val="30000"/>
              </a:spcBef>
              <a:buChar char="•"/>
              <a:defRPr sz="1200">
                <a:solidFill>
                  <a:schemeClr val="tx1"/>
                </a:solidFill>
                <a:latin typeface="Arial" panose="020B0604020202020204" pitchFamily="34" charset="0"/>
                <a:cs typeface="Arial" panose="020B0604020202020204" pitchFamily="34" charset="0"/>
              </a:defRPr>
            </a:lvl4pPr>
            <a:lvl5pPr marL="2057400" indent="-228600" defTabSz="989013" eaLnBrk="0" hangingPunct="0">
              <a:spcBef>
                <a:spcPct val="30000"/>
              </a:spcBef>
              <a:buChar char="•"/>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t>Presentation title</a:t>
            </a:r>
          </a:p>
        </p:txBody>
      </p:sp>
      <p:sp>
        <p:nvSpPr>
          <p:cNvPr id="11267" name="Rectangle 2"/>
          <p:cNvSpPr>
            <a:spLocks noGrp="1" noRot="1" noChangeAspect="1" noChangeArrowheads="1" noTextEdit="1"/>
          </p:cNvSpPr>
          <p:nvPr>
            <p:ph type="sldImg"/>
          </p:nvPr>
        </p:nvSpPr>
        <p:spPr>
          <a:xfrm>
            <a:off x="992188" y="768350"/>
            <a:ext cx="5118100" cy="3838575"/>
          </a:xfrm>
          <a:ln/>
        </p:spPr>
      </p:sp>
      <p:sp>
        <p:nvSpPr>
          <p:cNvPr id="11268" name="Rectangle 3"/>
          <p:cNvSpPr>
            <a:spLocks noGrp="1" noChangeArrowheads="1"/>
          </p:cNvSpPr>
          <p:nvPr>
            <p:ph type="body" idx="1"/>
          </p:nvPr>
        </p:nvSpPr>
        <p:spPr>
          <a:xfrm>
            <a:off x="947738" y="4862513"/>
            <a:ext cx="5203825" cy="4603750"/>
          </a:xfrm>
          <a:noFill/>
        </p:spPr>
        <p:txBody>
          <a:bodyPr/>
          <a:lstStyle/>
          <a:p>
            <a:endParaRPr lang="en-US" altLang="en-US" dirty="0">
              <a:latin typeface="Arial" panose="020B0604020202020204" pitchFamily="34" charset="0"/>
              <a:cs typeface="Arial" panose="020B0604020202020204" pitchFamily="34" charset="0"/>
            </a:endParaRPr>
          </a:p>
          <a:p>
            <a:r>
              <a:rPr lang="en-IE" altLang="en-US" dirty="0">
                <a:latin typeface="Arial" panose="020B0604020202020204" pitchFamily="34" charset="0"/>
                <a:cs typeface="Arial" panose="020B0604020202020204" pitchFamily="34" charset="0"/>
              </a:rPr>
              <a:t> </a:t>
            </a:r>
            <a:r>
              <a:rPr lang="en-IE" altLang="en-US" b="1" i="1" dirty="0">
                <a:latin typeface="Arial" panose="020B0604020202020204" pitchFamily="34" charset="0"/>
                <a:cs typeface="Arial" panose="020B0604020202020204" pitchFamily="34" charset="0"/>
              </a:rPr>
              <a:t>The CDM is the largest, most widely recognized offset mechanism in the world. </a:t>
            </a:r>
            <a:r>
              <a:rPr lang="en-IE" altLang="en-US" dirty="0">
                <a:latin typeface="Arial" panose="020B0604020202020204" pitchFamily="34" charset="0"/>
                <a:cs typeface="Arial" panose="020B0604020202020204" pitchFamily="34" charset="0"/>
              </a:rPr>
              <a:t>	</a:t>
            </a:r>
          </a:p>
          <a:p>
            <a:endParaRPr lang="en-GB"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599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80A14F66-92B7-42A2-BC6F-A65AF14FCABD}" type="slidenum">
              <a:rPr lang="de-DE" smtClean="0"/>
              <a:pPr/>
              <a:t>21</a:t>
            </a:fld>
            <a:endParaRPr lang="de-DE"/>
          </a:p>
        </p:txBody>
      </p:sp>
    </p:spTree>
    <p:extLst>
      <p:ext uri="{BB962C8B-B14F-4D97-AF65-F5344CB8AC3E}">
        <p14:creationId xmlns:p14="http://schemas.microsoft.com/office/powerpoint/2010/main" val="4245647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hdr" sz="quarter"/>
          </p:nvPr>
        </p:nvSpPr>
        <p:spPr>
          <a:ln/>
        </p:spPr>
        <p:txBody>
          <a:bodyPr/>
          <a:lstStyle/>
          <a:p>
            <a:r>
              <a:rPr lang="en-GB"/>
              <a:t>Presentation title</a:t>
            </a: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de-DE" dirty="0"/>
              <a:t>These companies are</a:t>
            </a:r>
            <a:r>
              <a:rPr lang="de-DE" baseline="0" dirty="0"/>
              <a:t> all voluntary buyers of offsets.</a:t>
            </a:r>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4035" name="Notes Placeholder 2"/>
          <p:cNvSpPr>
            <a:spLocks noGrp="1"/>
          </p:cNvSpPr>
          <p:nvPr>
            <p:ph type="body" idx="1"/>
          </p:nvPr>
        </p:nvSpPr>
        <p:spPr>
          <a:noFill/>
        </p:spPr>
        <p:txBody>
          <a:bodyPr/>
          <a:lstStyle/>
          <a:p>
            <a:r>
              <a:rPr lang="en-IE" altLang="en-US">
                <a:solidFill>
                  <a:srgbClr val="666666"/>
                </a:solidFill>
                <a:latin typeface="Arial" panose="020B0604020202020204" pitchFamily="34" charset="0"/>
                <a:cs typeface="Arial" panose="020B0604020202020204" pitchFamily="34" charset="0"/>
              </a:rPr>
              <a:t>The Regional Collaboration Centres (RCCs) support national climate action through capacity-building, technical assistance and strategic networking – sourcing know how and resources to drive clean development.</a:t>
            </a:r>
          </a:p>
          <a:p>
            <a:r>
              <a:rPr lang="en-IE" altLang="en-US">
                <a:solidFill>
                  <a:srgbClr val="666666"/>
                </a:solidFill>
                <a:latin typeface="Arial" panose="020B0604020202020204" pitchFamily="34" charset="0"/>
                <a:cs typeface="Arial" panose="020B0604020202020204" pitchFamily="34" charset="0"/>
              </a:rPr>
              <a:t>They were established to spread the benefits of the Clean Development Mechanism (CDM), which spurs investment in sustainable development by rewarding projects that reduce greenhouse gas emissions.</a:t>
            </a:r>
          </a:p>
          <a:p>
            <a:r>
              <a:rPr lang="en-IE" altLang="en-US">
                <a:solidFill>
                  <a:srgbClr val="666666"/>
                </a:solidFill>
                <a:latin typeface="Arial" panose="020B0604020202020204" pitchFamily="34" charset="0"/>
                <a:cs typeface="Arial" panose="020B0604020202020204" pitchFamily="34" charset="0"/>
              </a:rPr>
              <a:t>Since adoption of the Paris Climate Change Agreement in December 2015, the RCCs have had the broader task of supporting implementation of countries’ Nationally Determined Contributions under that agreement.</a:t>
            </a:r>
          </a:p>
          <a:p>
            <a:endParaRPr lang="en-US" altLang="en-US">
              <a:latin typeface="Arial" panose="020B0604020202020204" pitchFamily="34" charset="0"/>
              <a:cs typeface="Arial" panose="020B0604020202020204" pitchFamily="34" charset="0"/>
            </a:endParaRPr>
          </a:p>
        </p:txBody>
      </p:sp>
      <p:sp>
        <p:nvSpPr>
          <p:cNvPr id="44036" name="Header Placeholder 3"/>
          <p:cNvSpPr>
            <a:spLocks noGrp="1"/>
          </p:cNvSpPr>
          <p:nvPr>
            <p:ph type="hdr" sz="quarter"/>
          </p:nvPr>
        </p:nvSpPr>
        <p:spPr>
          <a:noFill/>
        </p:spPr>
        <p:txBody>
          <a:bodyPr/>
          <a:lstStyle>
            <a:lvl1pPr defTabSz="952500">
              <a:defRPr sz="1500">
                <a:solidFill>
                  <a:schemeClr val="tx1"/>
                </a:solidFill>
                <a:latin typeface="Arial" panose="020B0604020202020204" pitchFamily="34" charset="0"/>
              </a:defRPr>
            </a:lvl1pPr>
            <a:lvl2pPr marL="742950" indent="-285750" defTabSz="952500">
              <a:defRPr sz="1500">
                <a:solidFill>
                  <a:schemeClr val="tx1"/>
                </a:solidFill>
                <a:latin typeface="Arial" panose="020B0604020202020204" pitchFamily="34" charset="0"/>
              </a:defRPr>
            </a:lvl2pPr>
            <a:lvl3pPr marL="1143000" indent="-228600" defTabSz="952500">
              <a:defRPr sz="1500">
                <a:solidFill>
                  <a:schemeClr val="tx1"/>
                </a:solidFill>
                <a:latin typeface="Arial" panose="020B0604020202020204" pitchFamily="34" charset="0"/>
              </a:defRPr>
            </a:lvl3pPr>
            <a:lvl4pPr marL="1600200" indent="-228600" defTabSz="952500">
              <a:defRPr sz="1500">
                <a:solidFill>
                  <a:schemeClr val="tx1"/>
                </a:solidFill>
                <a:latin typeface="Arial" panose="020B0604020202020204" pitchFamily="34" charset="0"/>
              </a:defRPr>
            </a:lvl4pPr>
            <a:lvl5pPr marL="2057400" indent="-228600" defTabSz="952500">
              <a:defRPr sz="15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sz="1500">
                <a:solidFill>
                  <a:schemeClr val="tx1"/>
                </a:solidFill>
                <a:latin typeface="Arial" panose="020B0604020202020204" pitchFamily="34" charset="0"/>
              </a:defRPr>
            </a:lvl9pPr>
          </a:lstStyle>
          <a:p>
            <a:r>
              <a:rPr lang="en-US" altLang="en-US" sz="1200">
                <a:cs typeface="Arial" panose="020B0604020202020204" pitchFamily="34" charset="0"/>
              </a:rPr>
              <a:t>Presentation title</a:t>
            </a:r>
          </a:p>
        </p:txBody>
      </p:sp>
    </p:spTree>
    <p:extLst>
      <p:ext uri="{BB962C8B-B14F-4D97-AF65-F5344CB8AC3E}">
        <p14:creationId xmlns:p14="http://schemas.microsoft.com/office/powerpoint/2010/main" val="124959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1987"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41988" name="Header Placeholder 3"/>
          <p:cNvSpPr>
            <a:spLocks noGrp="1"/>
          </p:cNvSpPr>
          <p:nvPr>
            <p:ph type="hdr" sz="quarter"/>
          </p:nvPr>
        </p:nvSpPr>
        <p:spPr>
          <a:noFill/>
        </p:spPr>
        <p:txBody>
          <a:bodyPr/>
          <a:lstStyle>
            <a:lvl1pPr defTabSz="952500">
              <a:defRPr sz="1500">
                <a:solidFill>
                  <a:schemeClr val="tx1"/>
                </a:solidFill>
                <a:latin typeface="Arial" panose="020B0604020202020204" pitchFamily="34" charset="0"/>
              </a:defRPr>
            </a:lvl1pPr>
            <a:lvl2pPr marL="742950" indent="-285750" defTabSz="952500">
              <a:defRPr sz="1500">
                <a:solidFill>
                  <a:schemeClr val="tx1"/>
                </a:solidFill>
                <a:latin typeface="Arial" panose="020B0604020202020204" pitchFamily="34" charset="0"/>
              </a:defRPr>
            </a:lvl2pPr>
            <a:lvl3pPr marL="1143000" indent="-228600" defTabSz="952500">
              <a:defRPr sz="1500">
                <a:solidFill>
                  <a:schemeClr val="tx1"/>
                </a:solidFill>
                <a:latin typeface="Arial" panose="020B0604020202020204" pitchFamily="34" charset="0"/>
              </a:defRPr>
            </a:lvl3pPr>
            <a:lvl4pPr marL="1600200" indent="-228600" defTabSz="952500">
              <a:defRPr sz="1500">
                <a:solidFill>
                  <a:schemeClr val="tx1"/>
                </a:solidFill>
                <a:latin typeface="Arial" panose="020B0604020202020204" pitchFamily="34" charset="0"/>
              </a:defRPr>
            </a:lvl4pPr>
            <a:lvl5pPr marL="2057400" indent="-228600" defTabSz="952500">
              <a:defRPr sz="15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sz="1500">
                <a:solidFill>
                  <a:schemeClr val="tx1"/>
                </a:solidFill>
                <a:latin typeface="Arial" panose="020B0604020202020204" pitchFamily="34" charset="0"/>
              </a:defRPr>
            </a:lvl9pPr>
          </a:lstStyle>
          <a:p>
            <a:r>
              <a:rPr lang="en-US" altLang="en-US" sz="1200">
                <a:cs typeface="Arial" panose="020B0604020202020204" pitchFamily="34" charset="0"/>
              </a:rPr>
              <a:t>Presentation title</a:t>
            </a:r>
          </a:p>
        </p:txBody>
      </p:sp>
    </p:spTree>
    <p:extLst>
      <p:ext uri="{BB962C8B-B14F-4D97-AF65-F5344CB8AC3E}">
        <p14:creationId xmlns:p14="http://schemas.microsoft.com/office/powerpoint/2010/main" val="426568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1987"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41988" name="Header Placeholder 3"/>
          <p:cNvSpPr>
            <a:spLocks noGrp="1"/>
          </p:cNvSpPr>
          <p:nvPr>
            <p:ph type="hdr" sz="quarter"/>
          </p:nvPr>
        </p:nvSpPr>
        <p:spPr>
          <a:noFill/>
        </p:spPr>
        <p:txBody>
          <a:bodyPr/>
          <a:lstStyle>
            <a:lvl1pPr defTabSz="952500">
              <a:defRPr sz="1500">
                <a:solidFill>
                  <a:schemeClr val="tx1"/>
                </a:solidFill>
                <a:latin typeface="Arial" panose="020B0604020202020204" pitchFamily="34" charset="0"/>
              </a:defRPr>
            </a:lvl1pPr>
            <a:lvl2pPr marL="742950" indent="-285750" defTabSz="952500">
              <a:defRPr sz="1500">
                <a:solidFill>
                  <a:schemeClr val="tx1"/>
                </a:solidFill>
                <a:latin typeface="Arial" panose="020B0604020202020204" pitchFamily="34" charset="0"/>
              </a:defRPr>
            </a:lvl2pPr>
            <a:lvl3pPr marL="1143000" indent="-228600" defTabSz="952500">
              <a:defRPr sz="1500">
                <a:solidFill>
                  <a:schemeClr val="tx1"/>
                </a:solidFill>
                <a:latin typeface="Arial" panose="020B0604020202020204" pitchFamily="34" charset="0"/>
              </a:defRPr>
            </a:lvl3pPr>
            <a:lvl4pPr marL="1600200" indent="-228600" defTabSz="952500">
              <a:defRPr sz="1500">
                <a:solidFill>
                  <a:schemeClr val="tx1"/>
                </a:solidFill>
                <a:latin typeface="Arial" panose="020B0604020202020204" pitchFamily="34" charset="0"/>
              </a:defRPr>
            </a:lvl4pPr>
            <a:lvl5pPr marL="2057400" indent="-228600" defTabSz="952500">
              <a:defRPr sz="15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sz="1500">
                <a:solidFill>
                  <a:schemeClr val="tx1"/>
                </a:solidFill>
                <a:latin typeface="Arial" panose="020B0604020202020204" pitchFamily="34" charset="0"/>
              </a:defRPr>
            </a:lvl9pPr>
          </a:lstStyle>
          <a:p>
            <a:r>
              <a:rPr lang="en-US" altLang="en-US" sz="1200">
                <a:cs typeface="Arial" panose="020B0604020202020204" pitchFamily="34" charset="0"/>
              </a:rPr>
              <a:t>Presentation title</a:t>
            </a:r>
          </a:p>
        </p:txBody>
      </p:sp>
    </p:spTree>
    <p:extLst>
      <p:ext uri="{BB962C8B-B14F-4D97-AF65-F5344CB8AC3E}">
        <p14:creationId xmlns:p14="http://schemas.microsoft.com/office/powerpoint/2010/main" val="247053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1987"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41988" name="Header Placeholder 3"/>
          <p:cNvSpPr>
            <a:spLocks noGrp="1"/>
          </p:cNvSpPr>
          <p:nvPr>
            <p:ph type="hdr" sz="quarter"/>
          </p:nvPr>
        </p:nvSpPr>
        <p:spPr>
          <a:noFill/>
        </p:spPr>
        <p:txBody>
          <a:bodyPr/>
          <a:lstStyle>
            <a:lvl1pPr defTabSz="952500">
              <a:defRPr sz="1500">
                <a:solidFill>
                  <a:schemeClr val="tx1"/>
                </a:solidFill>
                <a:latin typeface="Arial" panose="020B0604020202020204" pitchFamily="34" charset="0"/>
              </a:defRPr>
            </a:lvl1pPr>
            <a:lvl2pPr marL="742950" indent="-285750" defTabSz="952500">
              <a:defRPr sz="1500">
                <a:solidFill>
                  <a:schemeClr val="tx1"/>
                </a:solidFill>
                <a:latin typeface="Arial" panose="020B0604020202020204" pitchFamily="34" charset="0"/>
              </a:defRPr>
            </a:lvl2pPr>
            <a:lvl3pPr marL="1143000" indent="-228600" defTabSz="952500">
              <a:defRPr sz="1500">
                <a:solidFill>
                  <a:schemeClr val="tx1"/>
                </a:solidFill>
                <a:latin typeface="Arial" panose="020B0604020202020204" pitchFamily="34" charset="0"/>
              </a:defRPr>
            </a:lvl3pPr>
            <a:lvl4pPr marL="1600200" indent="-228600" defTabSz="952500">
              <a:defRPr sz="1500">
                <a:solidFill>
                  <a:schemeClr val="tx1"/>
                </a:solidFill>
                <a:latin typeface="Arial" panose="020B0604020202020204" pitchFamily="34" charset="0"/>
              </a:defRPr>
            </a:lvl4pPr>
            <a:lvl5pPr marL="2057400" indent="-228600" defTabSz="952500">
              <a:defRPr sz="15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sz="1500">
                <a:solidFill>
                  <a:schemeClr val="tx1"/>
                </a:solidFill>
                <a:latin typeface="Arial" panose="020B0604020202020204" pitchFamily="34" charset="0"/>
              </a:defRPr>
            </a:lvl9pPr>
          </a:lstStyle>
          <a:p>
            <a:r>
              <a:rPr lang="en-US" altLang="en-US" sz="1200">
                <a:cs typeface="Arial" panose="020B0604020202020204" pitchFamily="34" charset="0"/>
              </a:rPr>
              <a:t>Presentation title</a:t>
            </a:r>
          </a:p>
        </p:txBody>
      </p:sp>
    </p:spTree>
    <p:extLst>
      <p:ext uri="{BB962C8B-B14F-4D97-AF65-F5344CB8AC3E}">
        <p14:creationId xmlns:p14="http://schemas.microsoft.com/office/powerpoint/2010/main" val="2424325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1987"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41988" name="Header Placeholder 3"/>
          <p:cNvSpPr>
            <a:spLocks noGrp="1"/>
          </p:cNvSpPr>
          <p:nvPr>
            <p:ph type="hdr" sz="quarter"/>
          </p:nvPr>
        </p:nvSpPr>
        <p:spPr>
          <a:noFill/>
        </p:spPr>
        <p:txBody>
          <a:bodyPr/>
          <a:lstStyle>
            <a:lvl1pPr defTabSz="952500">
              <a:defRPr sz="1500">
                <a:solidFill>
                  <a:schemeClr val="tx1"/>
                </a:solidFill>
                <a:latin typeface="Arial" panose="020B0604020202020204" pitchFamily="34" charset="0"/>
              </a:defRPr>
            </a:lvl1pPr>
            <a:lvl2pPr marL="742950" indent="-285750" defTabSz="952500">
              <a:defRPr sz="1500">
                <a:solidFill>
                  <a:schemeClr val="tx1"/>
                </a:solidFill>
                <a:latin typeface="Arial" panose="020B0604020202020204" pitchFamily="34" charset="0"/>
              </a:defRPr>
            </a:lvl2pPr>
            <a:lvl3pPr marL="1143000" indent="-228600" defTabSz="952500">
              <a:defRPr sz="1500">
                <a:solidFill>
                  <a:schemeClr val="tx1"/>
                </a:solidFill>
                <a:latin typeface="Arial" panose="020B0604020202020204" pitchFamily="34" charset="0"/>
              </a:defRPr>
            </a:lvl3pPr>
            <a:lvl4pPr marL="1600200" indent="-228600" defTabSz="952500">
              <a:defRPr sz="1500">
                <a:solidFill>
                  <a:schemeClr val="tx1"/>
                </a:solidFill>
                <a:latin typeface="Arial" panose="020B0604020202020204" pitchFamily="34" charset="0"/>
              </a:defRPr>
            </a:lvl4pPr>
            <a:lvl5pPr marL="2057400" indent="-228600" defTabSz="952500">
              <a:defRPr sz="15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sz="1500">
                <a:solidFill>
                  <a:schemeClr val="tx1"/>
                </a:solidFill>
                <a:latin typeface="Arial" panose="020B0604020202020204" pitchFamily="34" charset="0"/>
              </a:defRPr>
            </a:lvl9pPr>
          </a:lstStyle>
          <a:p>
            <a:r>
              <a:rPr lang="en-US" altLang="en-US" sz="1200">
                <a:cs typeface="Arial" panose="020B0604020202020204" pitchFamily="34" charset="0"/>
              </a:rPr>
              <a:t>Presentation title</a:t>
            </a:r>
          </a:p>
        </p:txBody>
      </p:sp>
    </p:spTree>
    <p:extLst>
      <p:ext uri="{BB962C8B-B14F-4D97-AF65-F5344CB8AC3E}">
        <p14:creationId xmlns:p14="http://schemas.microsoft.com/office/powerpoint/2010/main" val="378373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4035" name="Notes Placeholder 2"/>
          <p:cNvSpPr>
            <a:spLocks noGrp="1"/>
          </p:cNvSpPr>
          <p:nvPr>
            <p:ph type="body" idx="1"/>
          </p:nvPr>
        </p:nvSpPr>
        <p:spPr>
          <a:noFill/>
        </p:spPr>
        <p:txBody>
          <a:bodyPr/>
          <a:lstStyle/>
          <a:p>
            <a:r>
              <a:rPr lang="en-IE" altLang="en-US">
                <a:solidFill>
                  <a:srgbClr val="666666"/>
                </a:solidFill>
                <a:latin typeface="Arial" panose="020B0604020202020204" pitchFamily="34" charset="0"/>
                <a:cs typeface="Arial" panose="020B0604020202020204" pitchFamily="34" charset="0"/>
              </a:rPr>
              <a:t>The Regional Collaboration Centres (RCCs) support national climate action through capacity-building, technical assistance and strategic networking – sourcing know how and resources to drive clean development.</a:t>
            </a:r>
          </a:p>
          <a:p>
            <a:r>
              <a:rPr lang="en-IE" altLang="en-US">
                <a:solidFill>
                  <a:srgbClr val="666666"/>
                </a:solidFill>
                <a:latin typeface="Arial" panose="020B0604020202020204" pitchFamily="34" charset="0"/>
                <a:cs typeface="Arial" panose="020B0604020202020204" pitchFamily="34" charset="0"/>
              </a:rPr>
              <a:t>They were established to spread the benefits of the Clean Development Mechanism (CDM), which spurs investment in sustainable development by rewarding projects that reduce greenhouse gas emissions.</a:t>
            </a:r>
          </a:p>
          <a:p>
            <a:r>
              <a:rPr lang="en-IE" altLang="en-US">
                <a:solidFill>
                  <a:srgbClr val="666666"/>
                </a:solidFill>
                <a:latin typeface="Arial" panose="020B0604020202020204" pitchFamily="34" charset="0"/>
                <a:cs typeface="Arial" panose="020B0604020202020204" pitchFamily="34" charset="0"/>
              </a:rPr>
              <a:t>Since adoption of the Paris Climate Change Agreement in December 2015, the RCCs have had the broader task of supporting implementation of countries’ Nationally Determined Contributions under that agreement.</a:t>
            </a:r>
          </a:p>
          <a:p>
            <a:endParaRPr lang="en-US" altLang="en-US">
              <a:latin typeface="Arial" panose="020B0604020202020204" pitchFamily="34" charset="0"/>
              <a:cs typeface="Arial" panose="020B0604020202020204" pitchFamily="34" charset="0"/>
            </a:endParaRPr>
          </a:p>
        </p:txBody>
      </p:sp>
      <p:sp>
        <p:nvSpPr>
          <p:cNvPr id="44036" name="Header Placeholder 3"/>
          <p:cNvSpPr>
            <a:spLocks noGrp="1"/>
          </p:cNvSpPr>
          <p:nvPr>
            <p:ph type="hdr" sz="quarter"/>
          </p:nvPr>
        </p:nvSpPr>
        <p:spPr>
          <a:noFill/>
        </p:spPr>
        <p:txBody>
          <a:bodyPr/>
          <a:lstStyle>
            <a:lvl1pPr defTabSz="952500">
              <a:defRPr sz="1500">
                <a:solidFill>
                  <a:schemeClr val="tx1"/>
                </a:solidFill>
                <a:latin typeface="Arial" panose="020B0604020202020204" pitchFamily="34" charset="0"/>
              </a:defRPr>
            </a:lvl1pPr>
            <a:lvl2pPr marL="742950" indent="-285750" defTabSz="952500">
              <a:defRPr sz="1500">
                <a:solidFill>
                  <a:schemeClr val="tx1"/>
                </a:solidFill>
                <a:latin typeface="Arial" panose="020B0604020202020204" pitchFamily="34" charset="0"/>
              </a:defRPr>
            </a:lvl2pPr>
            <a:lvl3pPr marL="1143000" indent="-228600" defTabSz="952500">
              <a:defRPr sz="1500">
                <a:solidFill>
                  <a:schemeClr val="tx1"/>
                </a:solidFill>
                <a:latin typeface="Arial" panose="020B0604020202020204" pitchFamily="34" charset="0"/>
              </a:defRPr>
            </a:lvl3pPr>
            <a:lvl4pPr marL="1600200" indent="-228600" defTabSz="952500">
              <a:defRPr sz="1500">
                <a:solidFill>
                  <a:schemeClr val="tx1"/>
                </a:solidFill>
                <a:latin typeface="Arial" panose="020B0604020202020204" pitchFamily="34" charset="0"/>
              </a:defRPr>
            </a:lvl4pPr>
            <a:lvl5pPr marL="2057400" indent="-228600" defTabSz="952500">
              <a:defRPr sz="15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sz="1500">
                <a:solidFill>
                  <a:schemeClr val="tx1"/>
                </a:solidFill>
                <a:latin typeface="Arial" panose="020B0604020202020204" pitchFamily="34" charset="0"/>
              </a:defRPr>
            </a:lvl9pPr>
          </a:lstStyle>
          <a:p>
            <a:r>
              <a:rPr lang="en-US" altLang="en-US" sz="1200">
                <a:cs typeface="Arial" panose="020B0604020202020204" pitchFamily="34" charset="0"/>
              </a:rPr>
              <a:t>Presentation title</a:t>
            </a:r>
          </a:p>
        </p:txBody>
      </p:sp>
    </p:spTree>
    <p:extLst>
      <p:ext uri="{BB962C8B-B14F-4D97-AF65-F5344CB8AC3E}">
        <p14:creationId xmlns:p14="http://schemas.microsoft.com/office/powerpoint/2010/main" val="582837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4035" name="Notes Placeholder 2"/>
          <p:cNvSpPr>
            <a:spLocks noGrp="1"/>
          </p:cNvSpPr>
          <p:nvPr>
            <p:ph type="body" idx="1"/>
          </p:nvPr>
        </p:nvSpPr>
        <p:spPr>
          <a:noFill/>
        </p:spPr>
        <p:txBody>
          <a:bodyPr/>
          <a:lstStyle/>
          <a:p>
            <a:endParaRPr lang="en-US" altLang="en-US" dirty="0">
              <a:latin typeface="Arial" panose="020B0604020202020204" pitchFamily="34" charset="0"/>
              <a:cs typeface="Arial" panose="020B0604020202020204" pitchFamily="34" charset="0"/>
            </a:endParaRPr>
          </a:p>
        </p:txBody>
      </p:sp>
      <p:sp>
        <p:nvSpPr>
          <p:cNvPr id="44036" name="Header Placeholder 3"/>
          <p:cNvSpPr>
            <a:spLocks noGrp="1"/>
          </p:cNvSpPr>
          <p:nvPr>
            <p:ph type="hdr" sz="quarter"/>
          </p:nvPr>
        </p:nvSpPr>
        <p:spPr>
          <a:noFill/>
        </p:spPr>
        <p:txBody>
          <a:bodyPr/>
          <a:lstStyle>
            <a:lvl1pPr defTabSz="952500">
              <a:defRPr sz="1500">
                <a:solidFill>
                  <a:schemeClr val="tx1"/>
                </a:solidFill>
                <a:latin typeface="Arial" panose="020B0604020202020204" pitchFamily="34" charset="0"/>
              </a:defRPr>
            </a:lvl1pPr>
            <a:lvl2pPr marL="742950" indent="-285750" defTabSz="952500">
              <a:defRPr sz="1500">
                <a:solidFill>
                  <a:schemeClr val="tx1"/>
                </a:solidFill>
                <a:latin typeface="Arial" panose="020B0604020202020204" pitchFamily="34" charset="0"/>
              </a:defRPr>
            </a:lvl2pPr>
            <a:lvl3pPr marL="1143000" indent="-228600" defTabSz="952500">
              <a:defRPr sz="1500">
                <a:solidFill>
                  <a:schemeClr val="tx1"/>
                </a:solidFill>
                <a:latin typeface="Arial" panose="020B0604020202020204" pitchFamily="34" charset="0"/>
              </a:defRPr>
            </a:lvl3pPr>
            <a:lvl4pPr marL="1600200" indent="-228600" defTabSz="952500">
              <a:defRPr sz="1500">
                <a:solidFill>
                  <a:schemeClr val="tx1"/>
                </a:solidFill>
                <a:latin typeface="Arial" panose="020B0604020202020204" pitchFamily="34" charset="0"/>
              </a:defRPr>
            </a:lvl4pPr>
            <a:lvl5pPr marL="2057400" indent="-228600" defTabSz="952500">
              <a:defRPr sz="15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sz="1500">
                <a:solidFill>
                  <a:schemeClr val="tx1"/>
                </a:solidFill>
                <a:latin typeface="Arial" panose="020B0604020202020204" pitchFamily="34" charset="0"/>
              </a:defRPr>
            </a:lvl9pPr>
          </a:lstStyle>
          <a:p>
            <a:r>
              <a:rPr lang="en-US" altLang="en-US" sz="1200">
                <a:cs typeface="Arial" panose="020B0604020202020204" pitchFamily="34" charset="0"/>
              </a:rPr>
              <a:t>Presentation title</a:t>
            </a:r>
          </a:p>
        </p:txBody>
      </p:sp>
    </p:spTree>
    <p:extLst>
      <p:ext uri="{BB962C8B-B14F-4D97-AF65-F5344CB8AC3E}">
        <p14:creationId xmlns:p14="http://schemas.microsoft.com/office/powerpoint/2010/main" val="1622610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4035" name="Notes Placeholder 2"/>
          <p:cNvSpPr>
            <a:spLocks noGrp="1"/>
          </p:cNvSpPr>
          <p:nvPr>
            <p:ph type="body" idx="1"/>
          </p:nvPr>
        </p:nvSpPr>
        <p:spPr>
          <a:noFill/>
        </p:spPr>
        <p:txBody>
          <a:bodyPr/>
          <a:lstStyle/>
          <a:p>
            <a:endParaRPr lang="en-US" altLang="en-US" dirty="0">
              <a:latin typeface="Arial" panose="020B0604020202020204" pitchFamily="34" charset="0"/>
              <a:cs typeface="Arial" panose="020B0604020202020204" pitchFamily="34" charset="0"/>
            </a:endParaRPr>
          </a:p>
        </p:txBody>
      </p:sp>
      <p:sp>
        <p:nvSpPr>
          <p:cNvPr id="44036" name="Header Placeholder 3"/>
          <p:cNvSpPr>
            <a:spLocks noGrp="1"/>
          </p:cNvSpPr>
          <p:nvPr>
            <p:ph type="hdr" sz="quarter"/>
          </p:nvPr>
        </p:nvSpPr>
        <p:spPr>
          <a:noFill/>
        </p:spPr>
        <p:txBody>
          <a:bodyPr/>
          <a:lstStyle>
            <a:lvl1pPr defTabSz="952500">
              <a:defRPr sz="1500">
                <a:solidFill>
                  <a:schemeClr val="tx1"/>
                </a:solidFill>
                <a:latin typeface="Arial" panose="020B0604020202020204" pitchFamily="34" charset="0"/>
              </a:defRPr>
            </a:lvl1pPr>
            <a:lvl2pPr marL="742950" indent="-285750" defTabSz="952500">
              <a:defRPr sz="1500">
                <a:solidFill>
                  <a:schemeClr val="tx1"/>
                </a:solidFill>
                <a:latin typeface="Arial" panose="020B0604020202020204" pitchFamily="34" charset="0"/>
              </a:defRPr>
            </a:lvl2pPr>
            <a:lvl3pPr marL="1143000" indent="-228600" defTabSz="952500">
              <a:defRPr sz="1500">
                <a:solidFill>
                  <a:schemeClr val="tx1"/>
                </a:solidFill>
                <a:latin typeface="Arial" panose="020B0604020202020204" pitchFamily="34" charset="0"/>
              </a:defRPr>
            </a:lvl3pPr>
            <a:lvl4pPr marL="1600200" indent="-228600" defTabSz="952500">
              <a:defRPr sz="1500">
                <a:solidFill>
                  <a:schemeClr val="tx1"/>
                </a:solidFill>
                <a:latin typeface="Arial" panose="020B0604020202020204" pitchFamily="34" charset="0"/>
              </a:defRPr>
            </a:lvl4pPr>
            <a:lvl5pPr marL="2057400" indent="-228600" defTabSz="952500">
              <a:defRPr sz="15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sz="1500">
                <a:solidFill>
                  <a:schemeClr val="tx1"/>
                </a:solidFill>
                <a:latin typeface="Arial" panose="020B0604020202020204" pitchFamily="34" charset="0"/>
              </a:defRPr>
            </a:lvl9pPr>
          </a:lstStyle>
          <a:p>
            <a:r>
              <a:rPr lang="en-US" altLang="en-US" sz="1200">
                <a:cs typeface="Arial" panose="020B0604020202020204" pitchFamily="34" charset="0"/>
              </a:rPr>
              <a:t>Presentation title</a:t>
            </a:r>
          </a:p>
        </p:txBody>
      </p:sp>
    </p:spTree>
    <p:extLst>
      <p:ext uri="{BB962C8B-B14F-4D97-AF65-F5344CB8AC3E}">
        <p14:creationId xmlns:p14="http://schemas.microsoft.com/office/powerpoint/2010/main" val="2590997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38"/>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00" name="Rectangle 28"/>
          <p:cNvSpPr>
            <a:spLocks noGrp="1" noChangeArrowheads="1"/>
          </p:cNvSpPr>
          <p:nvPr>
            <p:ph type="ctrTitle"/>
          </p:nvPr>
        </p:nvSpPr>
        <p:spPr>
          <a:xfrm>
            <a:off x="627063" y="2205038"/>
            <a:ext cx="7881937" cy="1204912"/>
          </a:xfrm>
        </p:spPr>
        <p:txBody>
          <a:bodyPr anchor="b"/>
          <a:lstStyle>
            <a:lvl1pPr>
              <a:lnSpc>
                <a:spcPts val="3600"/>
              </a:lnSpc>
              <a:defRPr sz="300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r>
              <a:rPr lang="en-GB" dirty="0"/>
              <a:t>UNFCCC secretariat, SDM programme</a:t>
            </a:r>
            <a:endParaRPr lang="de-DE" dirty="0"/>
          </a:p>
        </p:txBody>
      </p:sp>
      <p:sp>
        <p:nvSpPr>
          <p:cNvPr id="3109" name="Rectangle 37"/>
          <p:cNvSpPr>
            <a:spLocks noGrp="1" noChangeArrowheads="1"/>
          </p:cNvSpPr>
          <p:nvPr>
            <p:ph type="ftr" sz="quarter" idx="3"/>
          </p:nvPr>
        </p:nvSpPr>
        <p:spPr bwMode="auto">
          <a:xfrm>
            <a:off x="3300849" y="6295667"/>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r>
              <a:rPr lang="de-DE" dirty="0"/>
              <a:t>Fcarlos Ruiz-Garvia Team Lead RCCc Panama </a:t>
            </a:r>
          </a:p>
        </p:txBody>
      </p:sp>
      <p:sp>
        <p:nvSpPr>
          <p:cNvPr id="3110" name="Line 38"/>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11" name="Line 39"/>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900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025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0355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295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79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447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1887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7118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84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205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351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5315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6756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9092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3"/>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pPr lvl="0"/>
            <a:r>
              <a:rPr lang="en-GB" noProof="0"/>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GB" noProof="0"/>
              <a:t>Click to edit Master subtitle style</a:t>
            </a:r>
          </a:p>
        </p:txBody>
      </p:sp>
      <p:sp>
        <p:nvSpPr>
          <p:cNvPr id="159751" name="Rectangle 7"/>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r>
              <a:rPr lang="en-GB"/>
              <a:t>UNFCCC secretariat, programme</a:t>
            </a:r>
            <a:endParaRPr lang="de-DE"/>
          </a:p>
        </p:txBody>
      </p:sp>
      <p:sp>
        <p:nvSpPr>
          <p:cNvPr id="159752" name="Rectangle 8"/>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r>
              <a:rPr lang="de-DE"/>
              <a:t>Firstname Lastname, Job Title</a:t>
            </a:r>
          </a:p>
        </p:txBody>
      </p:sp>
      <p:sp>
        <p:nvSpPr>
          <p:cNvPr id="159753" name="Line 9"/>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9754" name="Line 10"/>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59755"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4438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7926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49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720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5453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3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7727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7885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2129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01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99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457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260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090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7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945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1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1" name="Rectangle 27"/>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2" name="Rectangle 28"/>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53" name="Rectangle 29"/>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57" name="Line 3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58" name="Line 3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9" name="Picture 42"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1" fontAlgn="base" hangingPunct="1">
        <a:lnSpc>
          <a:spcPts val="1500"/>
        </a:lnSpc>
        <a:spcBef>
          <a:spcPct val="0"/>
        </a:spcBef>
        <a:spcAft>
          <a:spcPct val="0"/>
        </a:spcAft>
        <a:defRPr sz="1200">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5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5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5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83" name="Rectangle 7"/>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2584" name="Rectangle 8"/>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2585" name="Rectangle 9"/>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2586" name="Rectangle 10"/>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text styles</a:t>
            </a:r>
          </a:p>
        </p:txBody>
      </p:sp>
      <p:sp>
        <p:nvSpPr>
          <p:cNvPr id="152589" name="Line 1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2590" name="Line 1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52592" name="Picture 16"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0" fontAlgn="base" hangingPunct="0">
        <a:lnSpc>
          <a:spcPts val="1500"/>
        </a:lnSpc>
        <a:spcBef>
          <a:spcPct val="0"/>
        </a:spcBef>
        <a:spcAft>
          <a:spcPct val="0"/>
        </a:spcAft>
        <a:defRPr sz="1200">
          <a:solidFill>
            <a:schemeClr val="tx2"/>
          </a:solidFill>
          <a:latin typeface="+mj-lt"/>
          <a:ea typeface="+mj-ea"/>
          <a:cs typeface="+mj-cs"/>
        </a:defRPr>
      </a:lvl1pPr>
      <a:lvl2pPr algn="l" rtl="0" eaLnBrk="0" fontAlgn="base" hangingPunct="0">
        <a:lnSpc>
          <a:spcPts val="1500"/>
        </a:lnSpc>
        <a:spcBef>
          <a:spcPct val="0"/>
        </a:spcBef>
        <a:spcAft>
          <a:spcPct val="0"/>
        </a:spcAft>
        <a:defRPr sz="1200">
          <a:solidFill>
            <a:schemeClr val="tx2"/>
          </a:solidFill>
          <a:latin typeface="Arial" charset="0"/>
          <a:cs typeface="Arial" charset="0"/>
        </a:defRPr>
      </a:lvl2pPr>
      <a:lvl3pPr algn="l" rtl="0" eaLnBrk="0" fontAlgn="base" hangingPunct="0">
        <a:lnSpc>
          <a:spcPts val="1500"/>
        </a:lnSpc>
        <a:spcBef>
          <a:spcPct val="0"/>
        </a:spcBef>
        <a:spcAft>
          <a:spcPct val="0"/>
        </a:spcAft>
        <a:defRPr sz="1200">
          <a:solidFill>
            <a:schemeClr val="tx2"/>
          </a:solidFill>
          <a:latin typeface="Arial" charset="0"/>
          <a:cs typeface="Arial" charset="0"/>
        </a:defRPr>
      </a:lvl3pPr>
      <a:lvl4pPr algn="l" rtl="0" eaLnBrk="0" fontAlgn="base" hangingPunct="0">
        <a:lnSpc>
          <a:spcPts val="1500"/>
        </a:lnSpc>
        <a:spcBef>
          <a:spcPct val="0"/>
        </a:spcBef>
        <a:spcAft>
          <a:spcPct val="0"/>
        </a:spcAft>
        <a:defRPr sz="1200">
          <a:solidFill>
            <a:schemeClr val="tx2"/>
          </a:solidFill>
          <a:latin typeface="Arial" charset="0"/>
          <a:cs typeface="Arial" charset="0"/>
        </a:defRPr>
      </a:lvl4pPr>
      <a:lvl5pPr algn="l" rtl="0" eaLnBrk="0" fontAlgn="base" hangingPunct="0">
        <a:lnSpc>
          <a:spcPts val="1500"/>
        </a:lnSpc>
        <a:spcBef>
          <a:spcPct val="0"/>
        </a:spcBef>
        <a:spcAft>
          <a:spcPct val="0"/>
        </a:spcAft>
        <a:defRPr sz="1200">
          <a:solidFill>
            <a:schemeClr val="tx2"/>
          </a:solidFill>
          <a:latin typeface="Arial" charset="0"/>
          <a:cs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cs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cs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cs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cs typeface="Arial" charset="0"/>
        </a:defRPr>
      </a:lvl9pPr>
    </p:titleStyle>
    <p:bodyStyle>
      <a:lvl1pPr marL="342900" indent="-342900" algn="ctr" rtl="0" fontAlgn="base">
        <a:lnSpc>
          <a:spcPts val="2900"/>
        </a:lnSpc>
        <a:spcBef>
          <a:spcPct val="0"/>
        </a:spcBef>
        <a:spcAft>
          <a:spcPct val="0"/>
        </a:spcAft>
        <a:defRPr sz="2400" i="1">
          <a:solidFill>
            <a:schemeClr val="tx1"/>
          </a:solidFill>
          <a:latin typeface="+mn-lt"/>
          <a:ea typeface="+mn-ea"/>
          <a:cs typeface="+mn-cs"/>
        </a:defRPr>
      </a:lvl1pPr>
      <a:lvl2pPr marL="742950" indent="-285750" algn="ctr" rtl="0" fontAlgn="base">
        <a:spcBef>
          <a:spcPct val="20000"/>
        </a:spcBef>
        <a:spcAft>
          <a:spcPct val="0"/>
        </a:spcAft>
        <a:defRPr sz="2800">
          <a:solidFill>
            <a:schemeClr val="tx1"/>
          </a:solidFill>
          <a:latin typeface="+mn-lt"/>
          <a:cs typeface="+mn-cs"/>
        </a:defRPr>
      </a:lvl2pPr>
      <a:lvl3pPr marL="1143000" indent="-228600" algn="ctr" rtl="0" fontAlgn="base">
        <a:spcBef>
          <a:spcPct val="20000"/>
        </a:spcBef>
        <a:spcAft>
          <a:spcPct val="0"/>
        </a:spcAft>
        <a:defRPr sz="2400">
          <a:solidFill>
            <a:schemeClr val="tx1"/>
          </a:solidFill>
          <a:latin typeface="+mn-lt"/>
          <a:cs typeface="+mn-cs"/>
        </a:defRPr>
      </a:lvl3pPr>
      <a:lvl4pPr marL="1600200" indent="-228600" algn="ctr" rtl="0" fontAlgn="base">
        <a:spcBef>
          <a:spcPct val="20000"/>
        </a:spcBef>
        <a:spcAft>
          <a:spcPct val="0"/>
        </a:spcAft>
        <a:defRPr sz="2000">
          <a:solidFill>
            <a:schemeClr val="tx1"/>
          </a:solidFill>
          <a:latin typeface="+mn-lt"/>
          <a:cs typeface="+mn-cs"/>
        </a:defRPr>
      </a:lvl4pPr>
      <a:lvl5pPr marL="2057400" indent="-228600" algn="ctr" rtl="0" fontAlgn="base">
        <a:spcBef>
          <a:spcPct val="20000"/>
        </a:spcBef>
        <a:spcAft>
          <a:spcPct val="0"/>
        </a:spcAft>
        <a:defRPr sz="2000">
          <a:solidFill>
            <a:schemeClr val="tx1"/>
          </a:solidFill>
          <a:latin typeface="+mn-lt"/>
          <a:cs typeface="+mn-cs"/>
        </a:defRPr>
      </a:lvl5pPr>
      <a:lvl6pPr marL="2514600" indent="-228600" algn="ctr" rtl="0" fontAlgn="base">
        <a:spcBef>
          <a:spcPct val="20000"/>
        </a:spcBef>
        <a:spcAft>
          <a:spcPct val="0"/>
        </a:spcAft>
        <a:defRPr sz="2000">
          <a:solidFill>
            <a:schemeClr val="tx1"/>
          </a:solidFill>
          <a:latin typeface="+mn-lt"/>
          <a:cs typeface="+mn-cs"/>
        </a:defRPr>
      </a:lvl6pPr>
      <a:lvl7pPr marL="2971800" indent="-228600" algn="ctr" rtl="0" fontAlgn="base">
        <a:spcBef>
          <a:spcPct val="20000"/>
        </a:spcBef>
        <a:spcAft>
          <a:spcPct val="0"/>
        </a:spcAft>
        <a:defRPr sz="2000">
          <a:solidFill>
            <a:schemeClr val="tx1"/>
          </a:solidFill>
          <a:latin typeface="+mn-lt"/>
          <a:cs typeface="+mn-cs"/>
        </a:defRPr>
      </a:lvl7pPr>
      <a:lvl8pPr marL="3429000" indent="-228600" algn="ctr" rtl="0" fontAlgn="base">
        <a:spcBef>
          <a:spcPct val="20000"/>
        </a:spcBef>
        <a:spcAft>
          <a:spcPct val="0"/>
        </a:spcAft>
        <a:defRPr sz="2000">
          <a:solidFill>
            <a:schemeClr val="tx1"/>
          </a:solidFill>
          <a:latin typeface="+mn-lt"/>
          <a:cs typeface="+mn-cs"/>
        </a:defRPr>
      </a:lvl8pPr>
      <a:lvl9pPr marL="3886200" indent="-228600" algn="ctr" rtl="0" fontAlgn="base">
        <a:spcBef>
          <a:spcPct val="2000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23" name="Rectangle 3"/>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24" name="Rectangle 4"/>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8725" name="Rectangle 5"/>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8727" name="Line 7"/>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28" name="Line 8"/>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58730" name="Picture 10"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flickr.com/photos/cgiarclimate/15269537467/in/set-7215764841922693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emf"/><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16.xml"/><Relationship Id="rId16" Type="http://schemas.openxmlformats.org/officeDocument/2006/relationships/image" Target="../media/image45.jpeg"/><Relationship Id="rId1" Type="http://schemas.openxmlformats.org/officeDocument/2006/relationships/slideLayout" Target="../slideLayouts/slideLayout24.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eg"/><Relationship Id="rId1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z1y-r0FpraM" TargetMode="External"/><Relationship Id="rId4" Type="http://schemas.openxmlformats.org/officeDocument/2006/relationships/hyperlink" Target="https://www.youtube.com/watch?v=ZliaYuH2Y1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youtube.com/watch?v=z1y-r0FpraM" TargetMode="External"/><Relationship Id="rId4" Type="http://schemas.openxmlformats.org/officeDocument/2006/relationships/hyperlink" Target="https://www.youtube.com/watch?v=ZliaYuH2Y1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dt" sz="quarter" idx="10"/>
          </p:nvPr>
        </p:nvSpPr>
        <p:spPr>
          <a:noFill/>
        </p:spPr>
        <p:txBody>
          <a:bodyPr/>
          <a:lstStyle>
            <a:lvl1pPr eaLnBrk="0" hangingPunct="0">
              <a:defRPr sz="1500">
                <a:solidFill>
                  <a:schemeClr val="tx1"/>
                </a:solidFill>
                <a:latin typeface="Arial" charset="0"/>
              </a:defRPr>
            </a:lvl1pPr>
            <a:lvl2pPr marL="742950" indent="-285750" eaLnBrk="0" hangingPunct="0">
              <a:defRPr sz="1500">
                <a:solidFill>
                  <a:schemeClr val="tx1"/>
                </a:solidFill>
                <a:latin typeface="Arial" charset="0"/>
              </a:defRPr>
            </a:lvl2pPr>
            <a:lvl3pPr marL="1143000" indent="-228600" eaLnBrk="0" hangingPunct="0">
              <a:defRPr sz="1500">
                <a:solidFill>
                  <a:schemeClr val="tx1"/>
                </a:solidFill>
                <a:latin typeface="Arial" charset="0"/>
              </a:defRPr>
            </a:lvl3pPr>
            <a:lvl4pPr marL="1600200" indent="-228600" eaLnBrk="0" hangingPunct="0">
              <a:defRPr sz="1500">
                <a:solidFill>
                  <a:schemeClr val="tx1"/>
                </a:solidFill>
                <a:latin typeface="Arial" charset="0"/>
              </a:defRPr>
            </a:lvl4pPr>
            <a:lvl5pPr marL="2057400" indent="-228600" eaLnBrk="0" hangingPunct="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eaLnBrk="1" hangingPunct="1"/>
            <a:endParaRPr lang="de-DE" sz="1200" dirty="0"/>
          </a:p>
        </p:txBody>
      </p:sp>
      <p:sp>
        <p:nvSpPr>
          <p:cNvPr id="8195" name="Rectangle 6"/>
          <p:cNvSpPr>
            <a:spLocks noGrp="1" noChangeArrowheads="1"/>
          </p:cNvSpPr>
          <p:nvPr>
            <p:ph type="ftr" sz="quarter" idx="11"/>
          </p:nvPr>
        </p:nvSpPr>
        <p:spPr>
          <a:noFill/>
        </p:spPr>
        <p:txBody>
          <a:bodyPr/>
          <a:lstStyle>
            <a:lvl1pPr eaLnBrk="0" hangingPunct="0">
              <a:defRPr sz="1500">
                <a:solidFill>
                  <a:schemeClr val="tx1"/>
                </a:solidFill>
                <a:latin typeface="Arial" charset="0"/>
              </a:defRPr>
            </a:lvl1pPr>
            <a:lvl2pPr marL="742950" indent="-285750" eaLnBrk="0" hangingPunct="0">
              <a:defRPr sz="1500">
                <a:solidFill>
                  <a:schemeClr val="tx1"/>
                </a:solidFill>
                <a:latin typeface="Arial" charset="0"/>
              </a:defRPr>
            </a:lvl2pPr>
            <a:lvl3pPr marL="1143000" indent="-228600" eaLnBrk="0" hangingPunct="0">
              <a:defRPr sz="1500">
                <a:solidFill>
                  <a:schemeClr val="tx1"/>
                </a:solidFill>
                <a:latin typeface="Arial" charset="0"/>
              </a:defRPr>
            </a:lvl3pPr>
            <a:lvl4pPr marL="1600200" indent="-228600" eaLnBrk="0" hangingPunct="0">
              <a:defRPr sz="1500">
                <a:solidFill>
                  <a:schemeClr val="tx1"/>
                </a:solidFill>
                <a:latin typeface="Arial" charset="0"/>
              </a:defRPr>
            </a:lvl4pPr>
            <a:lvl5pPr marL="2057400" indent="-228600" eaLnBrk="0" hangingPunct="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eaLnBrk="1" hangingPunct="1"/>
            <a:endParaRPr lang="de-DE" sz="1200" dirty="0"/>
          </a:p>
        </p:txBody>
      </p:sp>
      <p:sp>
        <p:nvSpPr>
          <p:cNvPr id="8198" name="Text Box 13"/>
          <p:cNvSpPr txBox="1">
            <a:spLocks noChangeArrowheads="1"/>
          </p:cNvSpPr>
          <p:nvPr/>
        </p:nvSpPr>
        <p:spPr bwMode="auto">
          <a:xfrm>
            <a:off x="1043608" y="1700808"/>
            <a:ext cx="76327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500">
                <a:solidFill>
                  <a:schemeClr val="tx1"/>
                </a:solidFill>
                <a:latin typeface="Arial" charset="0"/>
              </a:defRPr>
            </a:lvl1pPr>
            <a:lvl2pPr marL="742950" indent="-285750" eaLnBrk="0" hangingPunct="0">
              <a:defRPr sz="1500">
                <a:solidFill>
                  <a:schemeClr val="tx1"/>
                </a:solidFill>
                <a:latin typeface="Arial" charset="0"/>
              </a:defRPr>
            </a:lvl2pPr>
            <a:lvl3pPr marL="1143000" indent="-228600" eaLnBrk="0" hangingPunct="0">
              <a:defRPr sz="1500">
                <a:solidFill>
                  <a:schemeClr val="tx1"/>
                </a:solidFill>
                <a:latin typeface="Arial" charset="0"/>
              </a:defRPr>
            </a:lvl3pPr>
            <a:lvl4pPr marL="1600200" indent="-228600" eaLnBrk="0" hangingPunct="0">
              <a:defRPr sz="1500">
                <a:solidFill>
                  <a:schemeClr val="tx1"/>
                </a:solidFill>
                <a:latin typeface="Arial" charset="0"/>
              </a:defRPr>
            </a:lvl4pPr>
            <a:lvl5pPr marL="2057400" indent="-228600" eaLnBrk="0" hangingPunct="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eaLnBrk="1" hangingPunct="1"/>
            <a:r>
              <a:rPr lang="es-ES" sz="3000" b="1" dirty="0">
                <a:solidFill>
                  <a:schemeClr val="bg1"/>
                </a:solidFill>
              </a:rPr>
              <a:t>El Acuerdo de París y la iniciativa “Neutralidad Climática Ahora!”</a:t>
            </a:r>
            <a:endParaRPr lang="en-US" sz="3000" b="1" dirty="0">
              <a:solidFill>
                <a:schemeClr val="bg1"/>
              </a:solidFill>
            </a:endParaRPr>
          </a:p>
        </p:txBody>
      </p:sp>
      <p:sp>
        <p:nvSpPr>
          <p:cNvPr id="2" name="Rectangle 1"/>
          <p:cNvSpPr/>
          <p:nvPr/>
        </p:nvSpPr>
        <p:spPr>
          <a:xfrm>
            <a:off x="3851920" y="2674026"/>
            <a:ext cx="5580112" cy="830997"/>
          </a:xfrm>
          <a:prstGeom prst="rect">
            <a:avLst/>
          </a:prstGeom>
        </p:spPr>
        <p:txBody>
          <a:bodyPr wrap="square">
            <a:spAutoFit/>
          </a:bodyPr>
          <a:lstStyle/>
          <a:p>
            <a:r>
              <a:rPr lang="es-BO" sz="1600" b="1" dirty="0">
                <a:solidFill>
                  <a:schemeClr val="bg1"/>
                </a:solidFill>
                <a:latin typeface="Calibri"/>
                <a:ea typeface="Calibri"/>
                <a:cs typeface="Times New Roman" panose="02020603050405020304" pitchFamily="18" charset="0"/>
              </a:rPr>
              <a:t>“Negocios Verdes: Alternativas Económicas para Sistemas de Producción Agropecuarios” 9 de junio 2018, Chiriquí, Panamá</a:t>
            </a:r>
            <a:endParaRPr lang="en-US" dirty="0">
              <a:solidFill>
                <a:schemeClr val="bg1"/>
              </a:solidFill>
            </a:endParaRPr>
          </a:p>
        </p:txBody>
      </p:sp>
      <p:sp>
        <p:nvSpPr>
          <p:cNvPr id="7" name="Rectangle 3"/>
          <p:cNvSpPr>
            <a:spLocks noGrp="1" noChangeArrowheads="1"/>
          </p:cNvSpPr>
          <p:nvPr>
            <p:ph type="subTitle" idx="1"/>
          </p:nvPr>
        </p:nvSpPr>
        <p:spPr>
          <a:xfrm>
            <a:off x="467544" y="4043973"/>
            <a:ext cx="7881938" cy="1008112"/>
          </a:xfrm>
        </p:spPr>
        <p:txBody>
          <a:bodyPr/>
          <a:lstStyle/>
          <a:p>
            <a:endParaRPr lang="es-MX" b="1" dirty="0"/>
          </a:p>
          <a:p>
            <a:r>
              <a:rPr lang="es-MX" b="1" dirty="0"/>
              <a:t>Centro Regional de Colaboración Panamá</a:t>
            </a:r>
          </a:p>
          <a:p>
            <a:r>
              <a:rPr lang="es-MX" b="1" dirty="0"/>
              <a:t>UNFCCC – CAF</a:t>
            </a:r>
          </a:p>
          <a:p>
            <a:endParaRPr lang="es-MX" b="1" dirty="0"/>
          </a:p>
          <a:p>
            <a:pPr algn="r"/>
            <a:endParaRPr lang="es-MX" dirty="0"/>
          </a:p>
        </p:txBody>
      </p:sp>
      <p:sp>
        <p:nvSpPr>
          <p:cNvPr id="8" name="TextBox 7"/>
          <p:cNvSpPr txBox="1"/>
          <p:nvPr/>
        </p:nvSpPr>
        <p:spPr>
          <a:xfrm>
            <a:off x="467544" y="5098340"/>
            <a:ext cx="5112568" cy="323165"/>
          </a:xfrm>
          <a:prstGeom prst="rect">
            <a:avLst/>
          </a:prstGeom>
          <a:noFill/>
        </p:spPr>
        <p:txBody>
          <a:bodyPr wrap="square" rtlCol="0">
            <a:spAutoFit/>
          </a:bodyPr>
          <a:lstStyle/>
          <a:p>
            <a:r>
              <a:rPr lang="es-MX" b="1" dirty="0">
                <a:solidFill>
                  <a:schemeClr val="bg1"/>
                </a:solidFill>
              </a:rPr>
              <a:t>Carlos Ruiz-Garvia</a:t>
            </a:r>
            <a:r>
              <a:rPr lang="es-MX" dirty="0">
                <a:solidFill>
                  <a:schemeClr val="bg1"/>
                </a:solidFill>
              </a:rPr>
              <a:t>/ Coordinador</a:t>
            </a:r>
          </a:p>
        </p:txBody>
      </p:sp>
      <p:pic>
        <p:nvPicPr>
          <p:cNvPr id="3" name="Picture 2"/>
          <p:cNvPicPr>
            <a:picLocks noChangeAspect="1"/>
          </p:cNvPicPr>
          <p:nvPr/>
        </p:nvPicPr>
        <p:blipFill>
          <a:blip r:embed="rId3"/>
          <a:stretch>
            <a:fillRect/>
          </a:stretch>
        </p:blipFill>
        <p:spPr>
          <a:xfrm>
            <a:off x="0" y="5545063"/>
            <a:ext cx="9144000" cy="1312937"/>
          </a:xfrm>
          <a:prstGeom prst="rect">
            <a:avLst/>
          </a:prstGeom>
        </p:spPr>
      </p:pic>
    </p:spTree>
    <p:extLst>
      <p:ext uri="{BB962C8B-B14F-4D97-AF65-F5344CB8AC3E}">
        <p14:creationId xmlns:p14="http://schemas.microsoft.com/office/powerpoint/2010/main" val="28067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en-US"/>
          </a:p>
        </p:txBody>
      </p:sp>
      <p:pic>
        <p:nvPicPr>
          <p:cNvPr id="4096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01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36512" y="933451"/>
            <a:ext cx="8844859" cy="4666629"/>
          </a:xfrm>
          <a:prstGeom prst="rect">
            <a:avLst/>
          </a:prstGeom>
        </p:spPr>
      </p:pic>
      <p:sp>
        <p:nvSpPr>
          <p:cNvPr id="6" name="Rectangle: Rounded Corners 5"/>
          <p:cNvSpPr/>
          <p:nvPr/>
        </p:nvSpPr>
        <p:spPr bwMode="auto">
          <a:xfrm>
            <a:off x="3620292" y="1196752"/>
            <a:ext cx="2391868" cy="1296144"/>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4784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6" name="Rectangle 5"/>
            <p:cNvSpPr/>
            <p:nvPr/>
          </p:nvSpPr>
          <p:spPr bwMode="auto">
            <a:xfrm>
              <a:off x="0" y="0"/>
              <a:ext cx="9144000" cy="5884604"/>
            </a:xfrm>
            <a:prstGeom prst="rect">
              <a:avLst/>
            </a:prstGeom>
            <a:solidFill>
              <a:schemeClr val="tx2">
                <a:lumMod val="50000"/>
              </a:schemeClr>
            </a:solidFill>
            <a:ln w="12700" cap="flat" cmpd="sng" algn="ctr">
              <a:solidFill>
                <a:srgbClr val="00206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pic>
          <p:nvPicPr>
            <p:cNvPr id="3" name="Picture 2"/>
            <p:cNvPicPr>
              <a:picLocks noChangeAspect="1"/>
            </p:cNvPicPr>
            <p:nvPr/>
          </p:nvPicPr>
          <p:blipFill>
            <a:blip r:embed="rId3"/>
            <a:stretch>
              <a:fillRect/>
            </a:stretch>
          </p:blipFill>
          <p:spPr>
            <a:xfrm>
              <a:off x="0" y="5791200"/>
              <a:ext cx="9144000" cy="1066800"/>
            </a:xfrm>
            <a:prstGeom prst="rect">
              <a:avLst/>
            </a:prstGeom>
          </p:spPr>
        </p:pic>
      </p:grpSp>
      <p:sp>
        <p:nvSpPr>
          <p:cNvPr id="4" name="Title 3"/>
          <p:cNvSpPr>
            <a:spLocks noGrp="1"/>
          </p:cNvSpPr>
          <p:nvPr>
            <p:ph type="title"/>
          </p:nvPr>
        </p:nvSpPr>
        <p:spPr/>
        <p:txBody>
          <a:bodyPr/>
          <a:lstStyle/>
          <a:p>
            <a:pPr>
              <a:defRPr/>
            </a:pPr>
            <a:endParaRPr lang="en-US"/>
          </a:p>
        </p:txBody>
      </p:sp>
      <p:pic>
        <p:nvPicPr>
          <p:cNvPr id="2" name="Picture 1"/>
          <p:cNvPicPr>
            <a:picLocks noChangeAspect="1"/>
          </p:cNvPicPr>
          <p:nvPr/>
        </p:nvPicPr>
        <p:blipFill>
          <a:blip r:embed="rId4"/>
          <a:stretch>
            <a:fillRect/>
          </a:stretch>
        </p:blipFill>
        <p:spPr>
          <a:xfrm>
            <a:off x="1259632" y="309563"/>
            <a:ext cx="7487816" cy="557504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333945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8" name="Rectangle 7"/>
            <p:cNvSpPr/>
            <p:nvPr/>
          </p:nvSpPr>
          <p:spPr bwMode="auto">
            <a:xfrm>
              <a:off x="0" y="0"/>
              <a:ext cx="9144000" cy="5884604"/>
            </a:xfrm>
            <a:prstGeom prst="rect">
              <a:avLst/>
            </a:prstGeom>
            <a:solidFill>
              <a:schemeClr val="tx2">
                <a:lumMod val="50000"/>
              </a:schemeClr>
            </a:solidFill>
            <a:ln w="12700" cap="flat" cmpd="sng" algn="ctr">
              <a:solidFill>
                <a:srgbClr val="00206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0" y="5791200"/>
              <a:ext cx="9144000" cy="1066800"/>
            </a:xfrm>
            <a:prstGeom prst="rect">
              <a:avLst/>
            </a:prstGeom>
          </p:spPr>
        </p:pic>
      </p:grpSp>
      <p:sp>
        <p:nvSpPr>
          <p:cNvPr id="4" name="Title 3"/>
          <p:cNvSpPr>
            <a:spLocks noGrp="1"/>
          </p:cNvSpPr>
          <p:nvPr>
            <p:ph type="title"/>
          </p:nvPr>
        </p:nvSpPr>
        <p:spPr/>
        <p:txBody>
          <a:bodyPr/>
          <a:lstStyle/>
          <a:p>
            <a:pPr>
              <a:defRPr/>
            </a:pPr>
            <a:endParaRPr lang="en-US"/>
          </a:p>
        </p:txBody>
      </p:sp>
      <p:pic>
        <p:nvPicPr>
          <p:cNvPr id="6" name="Picture 5"/>
          <p:cNvPicPr>
            <a:picLocks noChangeAspect="1"/>
          </p:cNvPicPr>
          <p:nvPr/>
        </p:nvPicPr>
        <p:blipFill>
          <a:blip r:embed="rId4"/>
          <a:stretch>
            <a:fillRect/>
          </a:stretch>
        </p:blipFill>
        <p:spPr>
          <a:xfrm>
            <a:off x="1259632" y="309563"/>
            <a:ext cx="7487816" cy="557504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 name="Picture 4"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536" y="764704"/>
            <a:ext cx="9512120" cy="450594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510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8" name="Rectangle 7"/>
            <p:cNvSpPr/>
            <p:nvPr/>
          </p:nvSpPr>
          <p:spPr bwMode="auto">
            <a:xfrm>
              <a:off x="0" y="0"/>
              <a:ext cx="9144000" cy="5884604"/>
            </a:xfrm>
            <a:prstGeom prst="rect">
              <a:avLst/>
            </a:prstGeom>
            <a:solidFill>
              <a:schemeClr val="tx2">
                <a:lumMod val="50000"/>
              </a:schemeClr>
            </a:solidFill>
            <a:ln w="12700" cap="flat" cmpd="sng" algn="ctr">
              <a:solidFill>
                <a:srgbClr val="00206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0" y="5791200"/>
              <a:ext cx="9144000" cy="1066800"/>
            </a:xfrm>
            <a:prstGeom prst="rect">
              <a:avLst/>
            </a:prstGeom>
          </p:spPr>
        </p:pic>
      </p:grpSp>
      <p:pic>
        <p:nvPicPr>
          <p:cNvPr id="6" name="Picture 5"/>
          <p:cNvPicPr>
            <a:picLocks noChangeAspect="1"/>
          </p:cNvPicPr>
          <p:nvPr/>
        </p:nvPicPr>
        <p:blipFill>
          <a:blip r:embed="rId4"/>
          <a:stretch>
            <a:fillRect/>
          </a:stretch>
        </p:blipFill>
        <p:spPr>
          <a:xfrm>
            <a:off x="1259632" y="309563"/>
            <a:ext cx="7487816" cy="557504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4" name="Title 3"/>
          <p:cNvSpPr>
            <a:spLocks noGrp="1"/>
          </p:cNvSpPr>
          <p:nvPr>
            <p:ph type="title"/>
          </p:nvPr>
        </p:nvSpPr>
        <p:spPr/>
        <p:txBody>
          <a:bodyPr/>
          <a:lstStyle/>
          <a:p>
            <a:pPr>
              <a:defRPr/>
            </a:pPr>
            <a:endParaRPr lang="en-US"/>
          </a:p>
        </p:txBody>
      </p:sp>
      <p:pic>
        <p:nvPicPr>
          <p:cNvPr id="5" name="Picture 4"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536" y="764704"/>
            <a:ext cx="9512120" cy="450594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1907704" y="1585294"/>
            <a:ext cx="9144000" cy="426144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408936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8" name="Rectangle 7"/>
            <p:cNvSpPr/>
            <p:nvPr/>
          </p:nvSpPr>
          <p:spPr bwMode="auto">
            <a:xfrm>
              <a:off x="0" y="0"/>
              <a:ext cx="9144000" cy="5884604"/>
            </a:xfrm>
            <a:prstGeom prst="rect">
              <a:avLst/>
            </a:prstGeom>
            <a:solidFill>
              <a:schemeClr val="tx2">
                <a:lumMod val="50000"/>
              </a:schemeClr>
            </a:solidFill>
            <a:ln w="12700" cap="flat" cmpd="sng" algn="ctr">
              <a:solidFill>
                <a:srgbClr val="00206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0" y="5791200"/>
              <a:ext cx="9144000" cy="1066800"/>
            </a:xfrm>
            <a:prstGeom prst="rect">
              <a:avLst/>
            </a:prstGeom>
          </p:spPr>
        </p:pic>
      </p:grpSp>
      <p:pic>
        <p:nvPicPr>
          <p:cNvPr id="6" name="Picture 5"/>
          <p:cNvPicPr>
            <a:picLocks noChangeAspect="1"/>
          </p:cNvPicPr>
          <p:nvPr/>
        </p:nvPicPr>
        <p:blipFill>
          <a:blip r:embed="rId4"/>
          <a:stretch>
            <a:fillRect/>
          </a:stretch>
        </p:blipFill>
        <p:spPr>
          <a:xfrm>
            <a:off x="1259632" y="309563"/>
            <a:ext cx="7487816" cy="557504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4" name="Title 3"/>
          <p:cNvSpPr>
            <a:spLocks noGrp="1"/>
          </p:cNvSpPr>
          <p:nvPr>
            <p:ph type="title"/>
          </p:nvPr>
        </p:nvSpPr>
        <p:spPr/>
        <p:txBody>
          <a:bodyPr/>
          <a:lstStyle/>
          <a:p>
            <a:pPr>
              <a:defRPr/>
            </a:pPr>
            <a:endParaRPr lang="en-US"/>
          </a:p>
        </p:txBody>
      </p:sp>
      <p:pic>
        <p:nvPicPr>
          <p:cNvPr id="5" name="Picture 4"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536" y="764704"/>
            <a:ext cx="9512120" cy="450594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1907704" y="1585294"/>
            <a:ext cx="9144000" cy="426144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Picture 9"/>
          <p:cNvPicPr>
            <a:picLocks noChangeAspect="1"/>
          </p:cNvPicPr>
          <p:nvPr/>
        </p:nvPicPr>
        <p:blipFill>
          <a:blip r:embed="rId7"/>
          <a:stretch>
            <a:fillRect/>
          </a:stretch>
        </p:blipFill>
        <p:spPr>
          <a:xfrm>
            <a:off x="214312" y="752475"/>
            <a:ext cx="8715375" cy="5353050"/>
          </a:xfrm>
          <a:prstGeom prst="rect">
            <a:avLst/>
          </a:prstGeom>
        </p:spPr>
      </p:pic>
    </p:spTree>
    <p:extLst>
      <p:ext uri="{BB962C8B-B14F-4D97-AF65-F5344CB8AC3E}">
        <p14:creationId xmlns:p14="http://schemas.microsoft.com/office/powerpoint/2010/main" val="103261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arefoot\Documents\Work\CDM\Website\Photos\Climate Smart Villages- Karnal.jpg"/>
          <p:cNvPicPr>
            <a:picLocks noChangeAspect="1" noChangeArrowheads="1"/>
          </p:cNvPicPr>
          <p:nvPr/>
        </p:nvPicPr>
        <p:blipFill rotWithShape="1">
          <a:blip r:embed="rId3">
            <a:extLst>
              <a:ext uri="{28A0092B-C50C-407E-A947-70E740481C1C}">
                <a14:useLocalDpi xmlns:a14="http://schemas.microsoft.com/office/drawing/2010/main" val="0"/>
              </a:ext>
            </a:extLst>
          </a:blip>
          <a:srcRect t="25152" r="17978" b="17082"/>
          <a:stretch/>
        </p:blipFill>
        <p:spPr bwMode="auto">
          <a:xfrm>
            <a:off x="-36512" y="1268760"/>
            <a:ext cx="9180512" cy="43093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6"/>
          <p:cNvSpPr>
            <a:spLocks noGrp="1" noChangeArrowheads="1"/>
          </p:cNvSpPr>
          <p:nvPr>
            <p:ph type="dt" sz="quarter" idx="2"/>
          </p:nvPr>
        </p:nvSpPr>
        <p:spPr>
          <a:xfrm>
            <a:off x="3203848" y="6505575"/>
            <a:ext cx="5230813" cy="179388"/>
          </a:xfrm>
        </p:spPr>
        <p:txBody>
          <a:bodyPr/>
          <a:lstStyle/>
          <a:p>
            <a:r>
              <a:rPr lang="en-GB" dirty="0" err="1"/>
              <a:t>Secretariado</a:t>
            </a:r>
            <a:r>
              <a:rPr lang="en-GB" dirty="0"/>
              <a:t> CMNUCC, SDM</a:t>
            </a:r>
            <a:endParaRPr lang="de-DE" dirty="0"/>
          </a:p>
        </p:txBody>
      </p:sp>
      <p:sp>
        <p:nvSpPr>
          <p:cNvPr id="161794" name="Rectangle 2"/>
          <p:cNvSpPr>
            <a:spLocks noGrp="1" noChangeArrowheads="1"/>
          </p:cNvSpPr>
          <p:nvPr>
            <p:ph type="ctrTitle"/>
          </p:nvPr>
        </p:nvSpPr>
        <p:spPr>
          <a:xfrm>
            <a:off x="323528" y="2800152"/>
            <a:ext cx="5400600" cy="1204912"/>
          </a:xfrm>
        </p:spPr>
        <p:txBody>
          <a:bodyPr/>
          <a:lstStyle/>
          <a:p>
            <a:r>
              <a:rPr lang="de-DE" dirty="0"/>
              <a:t>NEUTRALIDAD CLIMÁTICA AHORA!</a:t>
            </a:r>
            <a:br>
              <a:rPr lang="de-DE" dirty="0"/>
            </a:br>
            <a:r>
              <a:rPr lang="de-DE" dirty="0"/>
              <a:t/>
            </a:r>
            <a:br>
              <a:rPr lang="de-DE" dirty="0"/>
            </a:br>
            <a:r>
              <a:rPr lang="de-DE" dirty="0"/>
              <a:t>Climate Neutral Now</a:t>
            </a:r>
          </a:p>
        </p:txBody>
      </p:sp>
      <p:sp>
        <p:nvSpPr>
          <p:cNvPr id="7" name="Rectangle 6"/>
          <p:cNvSpPr/>
          <p:nvPr/>
        </p:nvSpPr>
        <p:spPr>
          <a:xfrm>
            <a:off x="6978342" y="6292045"/>
            <a:ext cx="1560042" cy="246221"/>
          </a:xfrm>
          <a:prstGeom prst="rect">
            <a:avLst/>
          </a:prstGeom>
        </p:spPr>
        <p:txBody>
          <a:bodyPr wrap="none">
            <a:spAutoFit/>
          </a:bodyPr>
          <a:lstStyle/>
          <a:p>
            <a:pPr algn="r"/>
            <a:r>
              <a:rPr lang="en-CA" sz="1000" dirty="0" err="1">
                <a:hlinkClick r:id="rId4"/>
              </a:rPr>
              <a:t>Foto</a:t>
            </a:r>
            <a:r>
              <a:rPr lang="en-CA" sz="1000" dirty="0">
                <a:hlinkClick r:id="rId4"/>
              </a:rPr>
              <a:t> </a:t>
            </a:r>
            <a:r>
              <a:rPr lang="en-CA" sz="1000" dirty="0" err="1">
                <a:hlinkClick r:id="rId4"/>
              </a:rPr>
              <a:t>tomada</a:t>
            </a:r>
            <a:r>
              <a:rPr lang="en-CA" sz="1000" dirty="0">
                <a:hlinkClick r:id="rId4"/>
              </a:rPr>
              <a:t> </a:t>
            </a:r>
            <a:r>
              <a:rPr lang="en-CA" sz="1000" dirty="0" err="1">
                <a:hlinkClick r:id="rId4"/>
              </a:rPr>
              <a:t>por</a:t>
            </a:r>
            <a:r>
              <a:rPr lang="en-CA" sz="1000" dirty="0">
                <a:hlinkClick r:id="rId4"/>
              </a:rPr>
              <a:t> CGIAR</a:t>
            </a:r>
            <a:endParaRPr lang="en-CA" sz="1000" dirty="0"/>
          </a:p>
        </p:txBody>
      </p:sp>
      <p:sp>
        <p:nvSpPr>
          <p:cNvPr id="2" name="1 CuadroTexto"/>
          <p:cNvSpPr txBox="1"/>
          <p:nvPr/>
        </p:nvSpPr>
        <p:spPr>
          <a:xfrm>
            <a:off x="467544" y="332656"/>
            <a:ext cx="6188159" cy="338554"/>
          </a:xfrm>
          <a:prstGeom prst="rect">
            <a:avLst/>
          </a:prstGeom>
          <a:solidFill>
            <a:schemeClr val="bg1"/>
          </a:solidFill>
        </p:spPr>
        <p:txBody>
          <a:bodyPr wrap="square" rtlCol="0">
            <a:spAutoFit/>
          </a:bodyPr>
          <a:lstStyle/>
          <a:p>
            <a:r>
              <a:rPr lang="es-VE" sz="1600" dirty="0"/>
              <a:t>Convención Marco de las Naciones Unidas en Cambio Climático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3928" y="1100768"/>
            <a:ext cx="4572000" cy="4247317"/>
          </a:xfrm>
          <a:prstGeom prst="rect">
            <a:avLst/>
          </a:prstGeom>
        </p:spPr>
        <p:txBody>
          <a:bodyPr>
            <a:spAutoFit/>
          </a:bodyPr>
          <a:lstStyle/>
          <a:p>
            <a:r>
              <a:rPr lang="es-ES" sz="2000" dirty="0">
                <a:solidFill>
                  <a:srgbClr val="404040"/>
                </a:solidFill>
                <a:latin typeface="Lato"/>
              </a:rPr>
              <a:t>“</a:t>
            </a:r>
            <a:r>
              <a:rPr lang="es-ES" sz="2000" i="1" dirty="0">
                <a:latin typeface="+mn-lt"/>
              </a:rPr>
              <a:t>bajo el Acuerdo de París, el compromiso que supone por parte de los gobiernos de limitar el incremento de la temperatura a 2 grados centígrados, tratando de permanecer lo más cerca posible de los 1,5, para posteriormente </a:t>
            </a:r>
            <a:r>
              <a:rPr lang="es-ES" sz="2000" b="1" i="1" dirty="0">
                <a:solidFill>
                  <a:srgbClr val="002060"/>
                </a:solidFill>
                <a:latin typeface="+mn-lt"/>
              </a:rPr>
              <a:t>a mediados de siglo alcanzar la neutralidad climática.”</a:t>
            </a:r>
          </a:p>
          <a:p>
            <a:pPr algn="r"/>
            <a:r>
              <a:rPr lang="en-GB" sz="2000" dirty="0"/>
              <a:t>Patricia Espinosa,</a:t>
            </a:r>
            <a:br>
              <a:rPr lang="en-GB" sz="2000" dirty="0"/>
            </a:br>
            <a:r>
              <a:rPr lang="en-GB" sz="2000" dirty="0" err="1"/>
              <a:t>Secretaria</a:t>
            </a:r>
            <a:r>
              <a:rPr lang="en-GB" sz="2000" dirty="0"/>
              <a:t> </a:t>
            </a:r>
            <a:r>
              <a:rPr lang="en-GB" sz="2000" dirty="0" err="1"/>
              <a:t>Ejecutiva</a:t>
            </a:r>
            <a:r>
              <a:rPr lang="en-GB" sz="2000" dirty="0"/>
              <a:t> CMNUCC</a:t>
            </a:r>
          </a:p>
          <a:p>
            <a:endParaRPr lang="es-ES" sz="2000" i="1" dirty="0">
              <a:latin typeface="+mn-lt"/>
            </a:endParaRPr>
          </a:p>
          <a:p>
            <a:endParaRPr lang="en-US" sz="2000" i="1" dirty="0">
              <a:latin typeface="+mn-lt"/>
            </a:endParaRPr>
          </a:p>
        </p:txBody>
      </p:sp>
      <p:pic>
        <p:nvPicPr>
          <p:cNvPr id="3" name="Picture 2"/>
          <p:cNvPicPr>
            <a:picLocks noChangeAspect="1"/>
          </p:cNvPicPr>
          <p:nvPr/>
        </p:nvPicPr>
        <p:blipFill>
          <a:blip r:embed="rId3"/>
          <a:stretch>
            <a:fillRect/>
          </a:stretch>
        </p:blipFill>
        <p:spPr>
          <a:xfrm>
            <a:off x="395536" y="1124744"/>
            <a:ext cx="3240360" cy="22952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4333790" y="952531"/>
            <a:ext cx="4822746" cy="2862322"/>
          </a:xfrm>
          <a:prstGeom prst="rect">
            <a:avLst/>
          </a:prstGeom>
        </p:spPr>
        <p:txBody>
          <a:bodyPr wrap="square">
            <a:spAutoFit/>
          </a:bodyPr>
          <a:lstStyle/>
          <a:p>
            <a:pPr>
              <a:spcBef>
                <a:spcPct val="0"/>
              </a:spcBef>
            </a:pPr>
            <a:r>
              <a:rPr lang="en-IE" sz="2000" dirty="0"/>
              <a:t>Un </a:t>
            </a:r>
            <a:r>
              <a:rPr lang="en-IE" sz="2000" dirty="0" err="1"/>
              <a:t>futuro</a:t>
            </a:r>
            <a:r>
              <a:rPr lang="en-IE" sz="2000" dirty="0"/>
              <a:t> </a:t>
            </a:r>
            <a:r>
              <a:rPr lang="en-IE" sz="2000" dirty="0" err="1"/>
              <a:t>donde</a:t>
            </a:r>
            <a:r>
              <a:rPr lang="en-IE" sz="2000" dirty="0"/>
              <a:t> </a:t>
            </a:r>
            <a:r>
              <a:rPr lang="en-IE" sz="2000" dirty="0" err="1"/>
              <a:t>nuestras</a:t>
            </a:r>
            <a:r>
              <a:rPr lang="en-IE" sz="2000" dirty="0"/>
              <a:t> </a:t>
            </a:r>
            <a:r>
              <a:rPr lang="en-IE" sz="2000" dirty="0" err="1"/>
              <a:t>emisiones</a:t>
            </a:r>
            <a:r>
              <a:rPr lang="en-IE" sz="2000" dirty="0"/>
              <a:t> de GEI se </a:t>
            </a:r>
            <a:r>
              <a:rPr lang="en-IE" sz="2000" dirty="0" err="1"/>
              <a:t>hayan</a:t>
            </a:r>
            <a:r>
              <a:rPr lang="en-IE" sz="2000" dirty="0"/>
              <a:t> </a:t>
            </a:r>
            <a:r>
              <a:rPr lang="en-IE" sz="2000" dirty="0" err="1"/>
              <a:t>reducido</a:t>
            </a:r>
            <a:r>
              <a:rPr lang="en-IE" sz="2000" dirty="0"/>
              <a:t> a </a:t>
            </a:r>
            <a:r>
              <a:rPr lang="en-IE" sz="2000" dirty="0" err="1"/>
              <a:t>tal</a:t>
            </a:r>
            <a:r>
              <a:rPr lang="en-IE" sz="2000" dirty="0"/>
              <a:t> </a:t>
            </a:r>
            <a:r>
              <a:rPr lang="en-IE" sz="2000" dirty="0" err="1"/>
              <a:t>punto</a:t>
            </a:r>
            <a:r>
              <a:rPr lang="en-IE" sz="2000" dirty="0"/>
              <a:t> que se </a:t>
            </a:r>
            <a:r>
              <a:rPr lang="en-IE" sz="2000" dirty="0" err="1"/>
              <a:t>alcance</a:t>
            </a:r>
            <a:r>
              <a:rPr lang="en-IE" sz="2000" dirty="0"/>
              <a:t> </a:t>
            </a:r>
            <a:r>
              <a:rPr lang="en-IE" sz="2000" b="1" dirty="0">
                <a:solidFill>
                  <a:schemeClr val="tx2">
                    <a:lumMod val="50000"/>
                  </a:schemeClr>
                </a:solidFill>
              </a:rPr>
              <a:t>un balance entre lo que </a:t>
            </a:r>
            <a:r>
              <a:rPr lang="en-IE" sz="2000" b="1" dirty="0" err="1">
                <a:solidFill>
                  <a:schemeClr val="tx2">
                    <a:lumMod val="50000"/>
                  </a:schemeClr>
                </a:solidFill>
              </a:rPr>
              <a:t>emitimos</a:t>
            </a:r>
            <a:r>
              <a:rPr lang="en-IE" sz="2000" b="1" dirty="0">
                <a:solidFill>
                  <a:schemeClr val="tx2">
                    <a:lumMod val="50000"/>
                  </a:schemeClr>
                </a:solidFill>
              </a:rPr>
              <a:t> y lo que la Tierra </a:t>
            </a:r>
            <a:r>
              <a:rPr lang="en-IE" sz="2000" b="1" dirty="0" err="1">
                <a:solidFill>
                  <a:schemeClr val="tx2">
                    <a:lumMod val="50000"/>
                  </a:schemeClr>
                </a:solidFill>
              </a:rPr>
              <a:t>puede</a:t>
            </a:r>
            <a:r>
              <a:rPr lang="en-IE" sz="2000" b="1" dirty="0">
                <a:solidFill>
                  <a:schemeClr val="tx2">
                    <a:lumMod val="50000"/>
                  </a:schemeClr>
                </a:solidFill>
              </a:rPr>
              <a:t> </a:t>
            </a:r>
            <a:r>
              <a:rPr lang="en-IE" sz="2000" b="1" dirty="0" err="1">
                <a:solidFill>
                  <a:schemeClr val="tx2">
                    <a:lumMod val="50000"/>
                  </a:schemeClr>
                </a:solidFill>
              </a:rPr>
              <a:t>asimilar</a:t>
            </a:r>
            <a:r>
              <a:rPr lang="en-IE" sz="2000" b="1" dirty="0">
                <a:solidFill>
                  <a:schemeClr val="tx2">
                    <a:lumMod val="50000"/>
                  </a:schemeClr>
                </a:solidFill>
              </a:rPr>
              <a:t>.</a:t>
            </a:r>
          </a:p>
          <a:p>
            <a:pPr>
              <a:spcBef>
                <a:spcPct val="0"/>
              </a:spcBef>
            </a:pPr>
            <a:endParaRPr lang="en-IE" sz="2000" dirty="0"/>
          </a:p>
          <a:p>
            <a:pPr>
              <a:spcBef>
                <a:spcPct val="0"/>
              </a:spcBef>
            </a:pPr>
            <a:r>
              <a:rPr lang="en-IE" sz="2000" dirty="0" err="1"/>
              <a:t>Invita</a:t>
            </a:r>
            <a:r>
              <a:rPr lang="en-IE" sz="2000" dirty="0"/>
              <a:t> a </a:t>
            </a:r>
            <a:r>
              <a:rPr lang="en-IE" sz="2000" b="1" dirty="0" err="1">
                <a:solidFill>
                  <a:srgbClr val="002060"/>
                </a:solidFill>
              </a:rPr>
              <a:t>individuos</a:t>
            </a:r>
            <a:r>
              <a:rPr lang="en-IE" sz="2000" b="1" dirty="0">
                <a:solidFill>
                  <a:srgbClr val="002060"/>
                </a:solidFill>
              </a:rPr>
              <a:t> </a:t>
            </a:r>
            <a:r>
              <a:rPr lang="en-IE" sz="2000" dirty="0"/>
              <a:t>y </a:t>
            </a:r>
            <a:r>
              <a:rPr lang="en-IE" sz="2000" b="1" dirty="0" err="1">
                <a:solidFill>
                  <a:srgbClr val="002060"/>
                </a:solidFill>
              </a:rPr>
              <a:t>organizaciones</a:t>
            </a:r>
            <a:r>
              <a:rPr lang="en-IE" sz="2000" dirty="0"/>
              <a:t> </a:t>
            </a:r>
          </a:p>
          <a:p>
            <a:pPr>
              <a:spcBef>
                <a:spcPct val="0"/>
              </a:spcBef>
            </a:pPr>
            <a:r>
              <a:rPr lang="en-IE" sz="2000" dirty="0"/>
              <a:t>a </a:t>
            </a:r>
            <a:r>
              <a:rPr lang="en-IE" sz="2000" dirty="0" err="1"/>
              <a:t>contribuir</a:t>
            </a:r>
            <a:r>
              <a:rPr lang="en-IE" sz="2000" dirty="0"/>
              <a:t> en la </a:t>
            </a:r>
            <a:r>
              <a:rPr lang="en-IE" sz="2000" dirty="0" err="1"/>
              <a:t>construcción</a:t>
            </a:r>
            <a:r>
              <a:rPr lang="en-IE" sz="2000" dirty="0"/>
              <a:t> de</a:t>
            </a:r>
          </a:p>
          <a:p>
            <a:pPr>
              <a:spcBef>
                <a:spcPct val="0"/>
              </a:spcBef>
            </a:pPr>
            <a:r>
              <a:rPr lang="en-IE" sz="2000" dirty="0"/>
              <a:t> </a:t>
            </a:r>
            <a:r>
              <a:rPr lang="en-IE" sz="2000" dirty="0" err="1"/>
              <a:t>una</a:t>
            </a:r>
            <a:r>
              <a:rPr lang="en-IE" sz="2000" dirty="0"/>
              <a:t> </a:t>
            </a:r>
            <a:r>
              <a:rPr lang="en-IE" sz="2000" dirty="0" err="1"/>
              <a:t>sociedad</a:t>
            </a:r>
            <a:r>
              <a:rPr lang="en-IE" sz="2000" dirty="0"/>
              <a:t> </a:t>
            </a:r>
            <a:r>
              <a:rPr lang="en-IE" sz="2000" dirty="0" err="1"/>
              <a:t>clima</a:t>
            </a:r>
            <a:r>
              <a:rPr lang="en-IE" sz="2000" dirty="0"/>
              <a:t> neutral.</a:t>
            </a:r>
          </a:p>
        </p:txBody>
      </p:sp>
      <p:pic>
        <p:nvPicPr>
          <p:cNvPr id="3074" name="Picture 2" descr="C:\Official\DSI\Logo Climate Neutral Now\logo\jpeg\UNFCC_ClimateNeutralNow_Logo_col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2" y="0"/>
            <a:ext cx="428619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arefoot\Documents\Work\CDM\Website\Photos\090624-F-24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008"/>
          <a:stretch/>
        </p:blipFill>
        <p:spPr bwMode="auto">
          <a:xfrm>
            <a:off x="17552" y="3825469"/>
            <a:ext cx="9018944" cy="303253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4333790" y="250701"/>
            <a:ext cx="4787896" cy="69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ts val="3200"/>
              </a:lnSpc>
              <a:spcBef>
                <a:spcPct val="0"/>
              </a:spcBef>
            </a:pPr>
            <a:r>
              <a:rPr lang="de-DE" sz="2400" b="1" dirty="0"/>
              <a:t>UN FUTURO CLIMA NEUTRAL</a:t>
            </a:r>
          </a:p>
          <a:p>
            <a:pPr>
              <a:lnSpc>
                <a:spcPts val="2000"/>
              </a:lnSpc>
              <a:spcBef>
                <a:spcPct val="0"/>
              </a:spcBef>
            </a:pPr>
            <a:endParaRPr lang="en-IE" sz="1200" b="1" dirty="0"/>
          </a:p>
        </p:txBody>
      </p:sp>
    </p:spTree>
    <p:extLst>
      <p:ext uri="{BB962C8B-B14F-4D97-AF65-F5344CB8AC3E}">
        <p14:creationId xmlns:p14="http://schemas.microsoft.com/office/powerpoint/2010/main" val="3396739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process.unfccc.int/sites/cnn/SiteCollectionImages/icons/CNN_3_how_icon_meas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07" y="2060848"/>
            <a:ext cx="229552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process.unfccc.int/sites/cnn/SiteCollectionImages/icons/CNN_3_how_icon_redu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155" y="2094778"/>
            <a:ext cx="229552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process.unfccc.int/sites/cnn/SiteCollectionImages/icons/CNN_3_how_icon_offse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0891" y="2060848"/>
            <a:ext cx="2295525" cy="22955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9593" y="4581128"/>
            <a:ext cx="2160240" cy="1200329"/>
          </a:xfrm>
          <a:prstGeom prst="rect">
            <a:avLst/>
          </a:prstGeom>
        </p:spPr>
        <p:txBody>
          <a:bodyPr wrap="square">
            <a:spAutoFit/>
          </a:bodyPr>
          <a:lstStyle/>
          <a:p>
            <a:pPr algn="ctr"/>
            <a:r>
              <a:rPr lang="en-IE" sz="1800" dirty="0"/>
              <a:t>1. </a:t>
            </a:r>
            <a:r>
              <a:rPr lang="en-IE" sz="1800" b="1" dirty="0" err="1"/>
              <a:t>Mida</a:t>
            </a:r>
            <a:r>
              <a:rPr lang="en-IE" sz="1800" dirty="0"/>
              <a:t> la </a:t>
            </a:r>
            <a:r>
              <a:rPr lang="en-IE" sz="1800" dirty="0" err="1"/>
              <a:t>huella</a:t>
            </a:r>
            <a:r>
              <a:rPr lang="en-IE" sz="1800" dirty="0"/>
              <a:t> </a:t>
            </a:r>
            <a:r>
              <a:rPr lang="en-IE" sz="1800" dirty="0" err="1"/>
              <a:t>climática</a:t>
            </a:r>
            <a:r>
              <a:rPr lang="en-IE" sz="1800" dirty="0"/>
              <a:t> de </a:t>
            </a:r>
            <a:r>
              <a:rPr lang="en-IE" sz="1800" dirty="0" err="1"/>
              <a:t>su</a:t>
            </a:r>
            <a:r>
              <a:rPr lang="en-IE" sz="1800" dirty="0"/>
              <a:t> </a:t>
            </a:r>
            <a:r>
              <a:rPr lang="en-IE" sz="1800" dirty="0" err="1"/>
              <a:t>organización</a:t>
            </a:r>
            <a:r>
              <a:rPr lang="en-IE" sz="1800" dirty="0"/>
              <a:t>, </a:t>
            </a:r>
            <a:r>
              <a:rPr lang="en-IE" sz="1800" dirty="0" err="1"/>
              <a:t>familia</a:t>
            </a:r>
            <a:r>
              <a:rPr lang="en-IE" sz="1800" dirty="0"/>
              <a:t> o persona.</a:t>
            </a:r>
            <a:endParaRPr lang="en-CA" sz="1800" dirty="0"/>
          </a:p>
        </p:txBody>
      </p:sp>
      <p:sp>
        <p:nvSpPr>
          <p:cNvPr id="9" name="Rectangle 8"/>
          <p:cNvSpPr/>
          <p:nvPr/>
        </p:nvSpPr>
        <p:spPr>
          <a:xfrm>
            <a:off x="3460797" y="4581128"/>
            <a:ext cx="2160240" cy="923330"/>
          </a:xfrm>
          <a:prstGeom prst="rect">
            <a:avLst/>
          </a:prstGeom>
        </p:spPr>
        <p:txBody>
          <a:bodyPr wrap="square">
            <a:spAutoFit/>
          </a:bodyPr>
          <a:lstStyle/>
          <a:p>
            <a:pPr algn="ctr"/>
            <a:r>
              <a:rPr lang="en-IE" sz="1800" dirty="0"/>
              <a:t>2. </a:t>
            </a:r>
            <a:r>
              <a:rPr lang="en-IE" sz="1800" b="1" dirty="0" err="1"/>
              <a:t>Reduzca</a:t>
            </a:r>
            <a:r>
              <a:rPr lang="en-IE" sz="1800" dirty="0"/>
              <a:t> </a:t>
            </a:r>
            <a:r>
              <a:rPr lang="en-IE" sz="1800" dirty="0" err="1"/>
              <a:t>las</a:t>
            </a:r>
            <a:r>
              <a:rPr lang="en-IE" sz="1800" dirty="0"/>
              <a:t> </a:t>
            </a:r>
            <a:r>
              <a:rPr lang="en-IE" sz="1800" dirty="0" err="1"/>
              <a:t>emisiones</a:t>
            </a:r>
            <a:r>
              <a:rPr lang="en-IE" sz="1800" dirty="0"/>
              <a:t> </a:t>
            </a:r>
            <a:r>
              <a:rPr lang="en-IE" sz="1800" dirty="0" err="1"/>
              <a:t>tanto</a:t>
            </a:r>
            <a:r>
              <a:rPr lang="en-IE" sz="1800" dirty="0"/>
              <a:t> </a:t>
            </a:r>
            <a:r>
              <a:rPr lang="en-IE" sz="1800" dirty="0" err="1"/>
              <a:t>como</a:t>
            </a:r>
            <a:r>
              <a:rPr lang="en-IE" sz="1800" dirty="0"/>
              <a:t> sea </a:t>
            </a:r>
            <a:r>
              <a:rPr lang="en-IE" sz="1800" dirty="0" err="1"/>
              <a:t>posible</a:t>
            </a:r>
            <a:r>
              <a:rPr lang="en-IE" sz="1800" dirty="0"/>
              <a:t>. </a:t>
            </a:r>
            <a:endParaRPr lang="en-CA" sz="1800" dirty="0"/>
          </a:p>
        </p:txBody>
      </p:sp>
      <p:sp>
        <p:nvSpPr>
          <p:cNvPr id="10" name="Rectangle 9"/>
          <p:cNvSpPr/>
          <p:nvPr/>
        </p:nvSpPr>
        <p:spPr>
          <a:xfrm>
            <a:off x="6354744" y="4581128"/>
            <a:ext cx="2151509" cy="1477328"/>
          </a:xfrm>
          <a:prstGeom prst="rect">
            <a:avLst/>
          </a:prstGeom>
        </p:spPr>
        <p:txBody>
          <a:bodyPr wrap="square">
            <a:spAutoFit/>
          </a:bodyPr>
          <a:lstStyle/>
          <a:p>
            <a:pPr algn="ctr"/>
            <a:r>
              <a:rPr lang="en-IE" sz="1800" dirty="0"/>
              <a:t>3. </a:t>
            </a:r>
            <a:r>
              <a:rPr lang="en-IE" sz="1800" b="1" dirty="0" err="1"/>
              <a:t>Compense</a:t>
            </a:r>
            <a:r>
              <a:rPr lang="en-IE" sz="1800" dirty="0"/>
              <a:t> lo que no </a:t>
            </a:r>
            <a:r>
              <a:rPr lang="en-IE" sz="1800" dirty="0" err="1"/>
              <a:t>puede</a:t>
            </a:r>
            <a:r>
              <a:rPr lang="en-IE" sz="1800" dirty="0"/>
              <a:t> </a:t>
            </a:r>
            <a:r>
              <a:rPr lang="en-IE" sz="1800" dirty="0" err="1"/>
              <a:t>ser</a:t>
            </a:r>
            <a:r>
              <a:rPr lang="en-IE" sz="1800" dirty="0"/>
              <a:t> </a:t>
            </a:r>
            <a:r>
              <a:rPr lang="en-IE" sz="1800" dirty="0" err="1"/>
              <a:t>reducido</a:t>
            </a:r>
            <a:r>
              <a:rPr lang="en-IE" sz="1800" dirty="0"/>
              <a:t> (</a:t>
            </a:r>
            <a:r>
              <a:rPr lang="en-IE" sz="1800" dirty="0" err="1"/>
              <a:t>utilizando</a:t>
            </a:r>
            <a:r>
              <a:rPr lang="en-IE" sz="1800" dirty="0"/>
              <a:t> CERs de </a:t>
            </a:r>
            <a:r>
              <a:rPr lang="en-IE" sz="1800" dirty="0" err="1"/>
              <a:t>proyectos</a:t>
            </a:r>
            <a:r>
              <a:rPr lang="en-IE" sz="1800" dirty="0"/>
              <a:t> MDL) </a:t>
            </a:r>
            <a:endParaRPr lang="en-CA" sz="1800" dirty="0"/>
          </a:p>
        </p:txBody>
      </p:sp>
      <p:sp>
        <p:nvSpPr>
          <p:cNvPr id="11" name="Text Box 4"/>
          <p:cNvSpPr txBox="1">
            <a:spLocks noChangeArrowheads="1"/>
          </p:cNvSpPr>
          <p:nvPr/>
        </p:nvSpPr>
        <p:spPr bwMode="auto">
          <a:xfrm>
            <a:off x="637015" y="1340768"/>
            <a:ext cx="7869238"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ts val="3200"/>
              </a:lnSpc>
              <a:spcBef>
                <a:spcPct val="0"/>
              </a:spcBef>
            </a:pPr>
            <a:r>
              <a:rPr lang="de-DE" sz="3200" dirty="0"/>
              <a:t>¿CÓMO FUNCIONA?</a:t>
            </a:r>
          </a:p>
        </p:txBody>
      </p:sp>
    </p:spTree>
    <p:extLst>
      <p:ext uri="{BB962C8B-B14F-4D97-AF65-F5344CB8AC3E}">
        <p14:creationId xmlns:p14="http://schemas.microsoft.com/office/powerpoint/2010/main" val="1827428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648200" y="1905000"/>
            <a:ext cx="3810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9875" indent="-269875" eaLnBrk="0" hangingPunct="0">
              <a:lnSpc>
                <a:spcPts val="2400"/>
              </a:lnSpc>
              <a:spcBef>
                <a:spcPct val="0"/>
              </a:spcBef>
              <a:buClr>
                <a:schemeClr val="tx1"/>
              </a:buClr>
              <a:buChar char="•"/>
              <a:defRPr sz="1500">
                <a:solidFill>
                  <a:schemeClr val="tx1"/>
                </a:solidFill>
                <a:latin typeface="Arial" panose="020B0604020202020204" pitchFamily="34" charset="0"/>
              </a:defRPr>
            </a:lvl1pPr>
            <a:lvl2pPr marL="742950" indent="-285750" eaLnBrk="0" hangingPunct="0">
              <a:lnSpc>
                <a:spcPts val="2400"/>
              </a:lnSpc>
              <a:spcBef>
                <a:spcPct val="0"/>
              </a:spcBef>
              <a:buClr>
                <a:schemeClr val="tx1"/>
              </a:buClr>
              <a:buAutoNum type="alphaLcParenR"/>
              <a:defRPr sz="1500">
                <a:solidFill>
                  <a:schemeClr val="tx1"/>
                </a:solidFill>
                <a:latin typeface="Arial" panose="020B0604020202020204" pitchFamily="34" charset="0"/>
              </a:defRPr>
            </a:lvl2pPr>
            <a:lvl3pPr marL="1143000" indent="-228600" eaLnBrk="0" hangingPunct="0">
              <a:lnSpc>
                <a:spcPts val="2400"/>
              </a:lnSpc>
              <a:spcBef>
                <a:spcPct val="0"/>
              </a:spcBef>
              <a:buClr>
                <a:schemeClr val="tx1"/>
              </a:buClr>
              <a:buChar char="•"/>
              <a:defRPr sz="1500">
                <a:solidFill>
                  <a:schemeClr val="tx1"/>
                </a:solidFill>
                <a:latin typeface="Arial" panose="020B0604020202020204" pitchFamily="34" charset="0"/>
              </a:defRPr>
            </a:lvl3pPr>
            <a:lvl4pPr marL="1600200" indent="-228600" eaLnBrk="0" hangingPunct="0">
              <a:lnSpc>
                <a:spcPts val="2400"/>
              </a:lnSpc>
              <a:spcBef>
                <a:spcPct val="0"/>
              </a:spcBef>
              <a:buClr>
                <a:schemeClr val="tx1"/>
              </a:buClr>
              <a:buChar char="•"/>
              <a:defRPr sz="1500">
                <a:solidFill>
                  <a:schemeClr val="tx1"/>
                </a:solidFill>
                <a:latin typeface="Arial" panose="020B0604020202020204" pitchFamily="34" charset="0"/>
              </a:defRPr>
            </a:lvl4pPr>
            <a:lvl5pPr marL="2057400" indent="-228600" eaLnBrk="0" hangingPunct="0">
              <a:lnSpc>
                <a:spcPts val="2400"/>
              </a:lnSpc>
              <a:spcBef>
                <a:spcPct val="0"/>
              </a:spcBef>
              <a:buClr>
                <a:schemeClr val="tx1"/>
              </a:buClr>
              <a:buChar char="•"/>
              <a:defRPr sz="1500">
                <a:solidFill>
                  <a:schemeClr val="tx1"/>
                </a:solidFill>
                <a:latin typeface="Arial" panose="020B0604020202020204" pitchFamily="34" charset="0"/>
              </a:defRPr>
            </a:lvl5pPr>
            <a:lvl6pPr marL="2514600" indent="-228600" eaLnBrk="0" fontAlgn="base" hangingPunct="0">
              <a:lnSpc>
                <a:spcPts val="2400"/>
              </a:lnSpc>
              <a:spcBef>
                <a:spcPct val="0"/>
              </a:spcBef>
              <a:spcAft>
                <a:spcPct val="0"/>
              </a:spcAft>
              <a:buClr>
                <a:schemeClr val="tx1"/>
              </a:buClr>
              <a:buChar char="•"/>
              <a:defRPr sz="1500">
                <a:solidFill>
                  <a:schemeClr val="tx1"/>
                </a:solidFill>
                <a:latin typeface="Arial" panose="020B0604020202020204" pitchFamily="34" charset="0"/>
              </a:defRPr>
            </a:lvl6pPr>
            <a:lvl7pPr marL="2971800" indent="-228600" eaLnBrk="0" fontAlgn="base" hangingPunct="0">
              <a:lnSpc>
                <a:spcPts val="2400"/>
              </a:lnSpc>
              <a:spcBef>
                <a:spcPct val="0"/>
              </a:spcBef>
              <a:spcAft>
                <a:spcPct val="0"/>
              </a:spcAft>
              <a:buClr>
                <a:schemeClr val="tx1"/>
              </a:buClr>
              <a:buChar char="•"/>
              <a:defRPr sz="1500">
                <a:solidFill>
                  <a:schemeClr val="tx1"/>
                </a:solidFill>
                <a:latin typeface="Arial" panose="020B0604020202020204" pitchFamily="34" charset="0"/>
              </a:defRPr>
            </a:lvl7pPr>
            <a:lvl8pPr marL="3429000" indent="-228600" eaLnBrk="0" fontAlgn="base" hangingPunct="0">
              <a:lnSpc>
                <a:spcPts val="2400"/>
              </a:lnSpc>
              <a:spcBef>
                <a:spcPct val="0"/>
              </a:spcBef>
              <a:spcAft>
                <a:spcPct val="0"/>
              </a:spcAft>
              <a:buClr>
                <a:schemeClr val="tx1"/>
              </a:buClr>
              <a:buChar char="•"/>
              <a:defRPr sz="1500">
                <a:solidFill>
                  <a:schemeClr val="tx1"/>
                </a:solidFill>
                <a:latin typeface="Arial" panose="020B0604020202020204" pitchFamily="34" charset="0"/>
              </a:defRPr>
            </a:lvl8pPr>
            <a:lvl9pPr marL="3886200" indent="-228600" eaLnBrk="0" fontAlgn="base" hangingPunct="0">
              <a:lnSpc>
                <a:spcPts val="2400"/>
              </a:lnSpc>
              <a:spcBef>
                <a:spcPct val="0"/>
              </a:spcBef>
              <a:spcAft>
                <a:spcPct val="0"/>
              </a:spcAft>
              <a:buClr>
                <a:schemeClr val="tx1"/>
              </a:buClr>
              <a:buChar char="•"/>
              <a:defRPr sz="1500">
                <a:solidFill>
                  <a:schemeClr val="tx1"/>
                </a:solidFill>
                <a:latin typeface="Arial" panose="020B0604020202020204" pitchFamily="34" charset="0"/>
              </a:defRPr>
            </a:lvl9pPr>
          </a:lstStyle>
          <a:p>
            <a:pPr>
              <a:lnSpc>
                <a:spcPct val="90000"/>
              </a:lnSpc>
              <a:buFontTx/>
              <a:buNone/>
            </a:pPr>
            <a:endParaRPr lang="en-GB" altLang="en-US" sz="900" b="1" dirty="0">
              <a:solidFill>
                <a:srgbClr val="FF0000"/>
              </a:solidFill>
              <a:latin typeface="Helvetica" panose="020B0604020202020204" pitchFamily="34" charset="0"/>
            </a:endParaRPr>
          </a:p>
        </p:txBody>
      </p:sp>
      <p:sp>
        <p:nvSpPr>
          <p:cNvPr id="5123" name="Text Box 3"/>
          <p:cNvSpPr txBox="1">
            <a:spLocks noChangeArrowheads="1"/>
          </p:cNvSpPr>
          <p:nvPr/>
        </p:nvSpPr>
        <p:spPr bwMode="auto">
          <a:xfrm>
            <a:off x="179513" y="815540"/>
            <a:ext cx="8964488"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eaLnBrk="0" hangingPunct="0">
              <a:lnSpc>
                <a:spcPts val="2400"/>
              </a:lnSpc>
              <a:spcBef>
                <a:spcPct val="0"/>
              </a:spcBef>
              <a:buClr>
                <a:schemeClr val="tx1"/>
              </a:buClr>
              <a:buChar char="•"/>
              <a:defRPr sz="1500">
                <a:solidFill>
                  <a:schemeClr val="tx1"/>
                </a:solidFill>
                <a:latin typeface="Arial" panose="020B0604020202020204" pitchFamily="34" charset="0"/>
              </a:defRPr>
            </a:lvl1pPr>
            <a:lvl2pPr marL="742950" indent="-285750" eaLnBrk="0" hangingPunct="0">
              <a:lnSpc>
                <a:spcPts val="2400"/>
              </a:lnSpc>
              <a:spcBef>
                <a:spcPct val="0"/>
              </a:spcBef>
              <a:buClr>
                <a:schemeClr val="tx1"/>
              </a:buClr>
              <a:buAutoNum type="alphaLcParenR"/>
              <a:defRPr sz="1500">
                <a:solidFill>
                  <a:schemeClr val="tx1"/>
                </a:solidFill>
                <a:latin typeface="Arial" panose="020B0604020202020204" pitchFamily="34" charset="0"/>
              </a:defRPr>
            </a:lvl2pPr>
            <a:lvl3pPr marL="1143000" indent="-228600" eaLnBrk="0" hangingPunct="0">
              <a:lnSpc>
                <a:spcPts val="2400"/>
              </a:lnSpc>
              <a:spcBef>
                <a:spcPct val="0"/>
              </a:spcBef>
              <a:buClr>
                <a:schemeClr val="tx1"/>
              </a:buClr>
              <a:buChar char="•"/>
              <a:defRPr sz="1500">
                <a:solidFill>
                  <a:schemeClr val="tx1"/>
                </a:solidFill>
                <a:latin typeface="Arial" panose="020B0604020202020204" pitchFamily="34" charset="0"/>
              </a:defRPr>
            </a:lvl3pPr>
            <a:lvl4pPr marL="1600200" indent="-228600" eaLnBrk="0" hangingPunct="0">
              <a:lnSpc>
                <a:spcPts val="2400"/>
              </a:lnSpc>
              <a:spcBef>
                <a:spcPct val="0"/>
              </a:spcBef>
              <a:buClr>
                <a:schemeClr val="tx1"/>
              </a:buClr>
              <a:buChar char="•"/>
              <a:defRPr sz="1500">
                <a:solidFill>
                  <a:schemeClr val="tx1"/>
                </a:solidFill>
                <a:latin typeface="Arial" panose="020B0604020202020204" pitchFamily="34" charset="0"/>
              </a:defRPr>
            </a:lvl4pPr>
            <a:lvl5pPr marL="2057400" indent="-228600" eaLnBrk="0" hangingPunct="0">
              <a:lnSpc>
                <a:spcPts val="2400"/>
              </a:lnSpc>
              <a:spcBef>
                <a:spcPct val="0"/>
              </a:spcBef>
              <a:buClr>
                <a:schemeClr val="tx1"/>
              </a:buClr>
              <a:buChar char="•"/>
              <a:defRPr sz="1500">
                <a:solidFill>
                  <a:schemeClr val="tx1"/>
                </a:solidFill>
                <a:latin typeface="Arial" panose="020B0604020202020204" pitchFamily="34" charset="0"/>
              </a:defRPr>
            </a:lvl5pPr>
            <a:lvl6pPr marL="2514600" indent="-228600" eaLnBrk="0" fontAlgn="base" hangingPunct="0">
              <a:lnSpc>
                <a:spcPts val="2400"/>
              </a:lnSpc>
              <a:spcBef>
                <a:spcPct val="0"/>
              </a:spcBef>
              <a:spcAft>
                <a:spcPct val="0"/>
              </a:spcAft>
              <a:buClr>
                <a:schemeClr val="tx1"/>
              </a:buClr>
              <a:buChar char="•"/>
              <a:defRPr sz="1500">
                <a:solidFill>
                  <a:schemeClr val="tx1"/>
                </a:solidFill>
                <a:latin typeface="Arial" panose="020B0604020202020204" pitchFamily="34" charset="0"/>
              </a:defRPr>
            </a:lvl6pPr>
            <a:lvl7pPr marL="2971800" indent="-228600" eaLnBrk="0" fontAlgn="base" hangingPunct="0">
              <a:lnSpc>
                <a:spcPts val="2400"/>
              </a:lnSpc>
              <a:spcBef>
                <a:spcPct val="0"/>
              </a:spcBef>
              <a:spcAft>
                <a:spcPct val="0"/>
              </a:spcAft>
              <a:buClr>
                <a:schemeClr val="tx1"/>
              </a:buClr>
              <a:buChar char="•"/>
              <a:defRPr sz="1500">
                <a:solidFill>
                  <a:schemeClr val="tx1"/>
                </a:solidFill>
                <a:latin typeface="Arial" panose="020B0604020202020204" pitchFamily="34" charset="0"/>
              </a:defRPr>
            </a:lvl7pPr>
            <a:lvl8pPr marL="3429000" indent="-228600" eaLnBrk="0" fontAlgn="base" hangingPunct="0">
              <a:lnSpc>
                <a:spcPts val="2400"/>
              </a:lnSpc>
              <a:spcBef>
                <a:spcPct val="0"/>
              </a:spcBef>
              <a:spcAft>
                <a:spcPct val="0"/>
              </a:spcAft>
              <a:buClr>
                <a:schemeClr val="tx1"/>
              </a:buClr>
              <a:buChar char="•"/>
              <a:defRPr sz="1500">
                <a:solidFill>
                  <a:schemeClr val="tx1"/>
                </a:solidFill>
                <a:latin typeface="Arial" panose="020B0604020202020204" pitchFamily="34" charset="0"/>
              </a:defRPr>
            </a:lvl8pPr>
            <a:lvl9pPr marL="3886200" indent="-228600" eaLnBrk="0" fontAlgn="base" hangingPunct="0">
              <a:lnSpc>
                <a:spcPts val="2400"/>
              </a:lnSpc>
              <a:spcBef>
                <a:spcPct val="0"/>
              </a:spcBef>
              <a:spcAft>
                <a:spcPct val="0"/>
              </a:spcAft>
              <a:buClr>
                <a:schemeClr val="tx1"/>
              </a:buClr>
              <a:buChar char="•"/>
              <a:defRPr sz="1500">
                <a:solidFill>
                  <a:schemeClr val="tx1"/>
                </a:solidFill>
                <a:latin typeface="Arial" panose="020B0604020202020204" pitchFamily="34" charset="0"/>
              </a:defRPr>
            </a:lvl9pPr>
          </a:lstStyle>
          <a:p>
            <a:pPr eaLnBrk="1" hangingPunct="1">
              <a:lnSpc>
                <a:spcPct val="100000"/>
              </a:lnSpc>
              <a:spcBef>
                <a:spcPct val="50000"/>
              </a:spcBef>
              <a:buClrTx/>
              <a:buFont typeface="Wingdings" panose="05000000000000000000" pitchFamily="2" charset="2"/>
              <a:buChar char="ü"/>
            </a:pPr>
            <a:r>
              <a:rPr lang="en-IE" altLang="en-US" sz="1800" dirty="0">
                <a:cs typeface="Times New Roman" panose="02020603050405020304" pitchFamily="18" charset="0"/>
              </a:rPr>
              <a:t>7900+ </a:t>
            </a:r>
            <a:r>
              <a:rPr lang="en-IE" altLang="en-US" sz="1800" dirty="0" err="1">
                <a:cs typeface="Times New Roman" panose="02020603050405020304" pitchFamily="18" charset="0"/>
              </a:rPr>
              <a:t>proyectos</a:t>
            </a:r>
            <a:r>
              <a:rPr lang="en-IE" altLang="en-US" sz="1800" dirty="0">
                <a:cs typeface="Times New Roman" panose="02020603050405020304" pitchFamily="18" charset="0"/>
              </a:rPr>
              <a:t> </a:t>
            </a:r>
            <a:r>
              <a:rPr lang="en-IE" altLang="en-US" sz="1800" dirty="0" err="1">
                <a:cs typeface="Times New Roman" panose="02020603050405020304" pitchFamily="18" charset="0"/>
              </a:rPr>
              <a:t>registrados</a:t>
            </a:r>
            <a:r>
              <a:rPr lang="en-IE" altLang="en-US" sz="1800" dirty="0">
                <a:cs typeface="Times New Roman" panose="02020603050405020304" pitchFamily="18" charset="0"/>
              </a:rPr>
              <a:t> </a:t>
            </a:r>
            <a:r>
              <a:rPr lang="en-IE" altLang="en-US" sz="1800" dirty="0" err="1">
                <a:cs typeface="Times New Roman" panose="02020603050405020304" pitchFamily="18" charset="0"/>
              </a:rPr>
              <a:t>en</a:t>
            </a:r>
            <a:r>
              <a:rPr lang="en-IE" altLang="en-US" sz="1800" dirty="0">
                <a:cs typeface="Times New Roman" panose="02020603050405020304" pitchFamily="18" charset="0"/>
              </a:rPr>
              <a:t> </a:t>
            </a:r>
            <a:r>
              <a:rPr lang="en-IE" altLang="en-US" sz="1800" dirty="0" err="1">
                <a:cs typeface="Times New Roman" panose="02020603050405020304" pitchFamily="18" charset="0"/>
              </a:rPr>
              <a:t>más</a:t>
            </a:r>
            <a:r>
              <a:rPr lang="en-IE" altLang="en-US" sz="1800" dirty="0">
                <a:cs typeface="Times New Roman" panose="02020603050405020304" pitchFamily="18" charset="0"/>
              </a:rPr>
              <a:t> de 90 </a:t>
            </a:r>
            <a:r>
              <a:rPr lang="en-IE" altLang="en-US" sz="1800" dirty="0" err="1">
                <a:cs typeface="Times New Roman" panose="02020603050405020304" pitchFamily="18" charset="0"/>
              </a:rPr>
              <a:t>paises</a:t>
            </a:r>
            <a:r>
              <a:rPr lang="en-IE" altLang="en-US" sz="1800" dirty="0">
                <a:cs typeface="Times New Roman" panose="02020603050405020304" pitchFamily="18" charset="0"/>
              </a:rPr>
              <a:t>.</a:t>
            </a:r>
          </a:p>
          <a:p>
            <a:pPr eaLnBrk="1" hangingPunct="1">
              <a:lnSpc>
                <a:spcPct val="100000"/>
              </a:lnSpc>
              <a:spcBef>
                <a:spcPct val="50000"/>
              </a:spcBef>
              <a:buClrTx/>
              <a:buFont typeface="Wingdings" panose="05000000000000000000" pitchFamily="2" charset="2"/>
              <a:buChar char="ü"/>
            </a:pPr>
            <a:r>
              <a:rPr lang="en-IE" altLang="en-US" sz="1800" dirty="0">
                <a:cs typeface="Times New Roman" panose="02020603050405020304" pitchFamily="18" charset="0"/>
              </a:rPr>
              <a:t>1,915,454,164 CERs </a:t>
            </a:r>
            <a:r>
              <a:rPr lang="en-IE" altLang="en-US" sz="1800" dirty="0" err="1">
                <a:cs typeface="Times New Roman" panose="02020603050405020304" pitchFamily="18" charset="0"/>
              </a:rPr>
              <a:t>emitidos</a:t>
            </a:r>
            <a:r>
              <a:rPr lang="en-IE" altLang="en-US" sz="1800" dirty="0">
                <a:cs typeface="Times New Roman" panose="02020603050405020304" pitchFamily="18" charset="0"/>
              </a:rPr>
              <a:t> </a:t>
            </a:r>
            <a:r>
              <a:rPr lang="en-IE" altLang="en-US" sz="1800" dirty="0" err="1">
                <a:cs typeface="Times New Roman" panose="02020603050405020304" pitchFamily="18" charset="0"/>
              </a:rPr>
              <a:t>por</a:t>
            </a:r>
            <a:r>
              <a:rPr lang="en-IE" altLang="en-US" sz="1800" dirty="0">
                <a:cs typeface="Times New Roman" panose="02020603050405020304" pitchFamily="18" charset="0"/>
              </a:rPr>
              <a:t> </a:t>
            </a:r>
            <a:r>
              <a:rPr lang="en-IE" altLang="en-US" sz="1800" dirty="0" err="1">
                <a:cs typeface="Times New Roman" panose="02020603050405020304" pitchFamily="18" charset="0"/>
              </a:rPr>
              <a:t>proyectos</a:t>
            </a:r>
            <a:r>
              <a:rPr lang="en-IE" altLang="en-US" sz="1800" dirty="0">
                <a:cs typeface="Times New Roman" panose="02020603050405020304" pitchFamily="18" charset="0"/>
              </a:rPr>
              <a:t> (4,284,557,933 CERs hasta el 2020.).</a:t>
            </a:r>
          </a:p>
          <a:p>
            <a:pPr eaLnBrk="1" hangingPunct="1">
              <a:lnSpc>
                <a:spcPct val="100000"/>
              </a:lnSpc>
              <a:spcBef>
                <a:spcPct val="50000"/>
              </a:spcBef>
              <a:buClrTx/>
              <a:buFont typeface="Wingdings" panose="05000000000000000000" pitchFamily="2" charset="2"/>
              <a:buChar char="ü"/>
            </a:pPr>
            <a:r>
              <a:rPr lang="en-IE" altLang="en-US" sz="1800" dirty="0">
                <a:cs typeface="Times New Roman" panose="02020603050405020304" pitchFamily="18" charset="0"/>
              </a:rPr>
              <a:t> 14,277,506 CERs </a:t>
            </a:r>
            <a:r>
              <a:rPr lang="en-IE" altLang="en-US" sz="1800" dirty="0" err="1">
                <a:cs typeface="Times New Roman" panose="02020603050405020304" pitchFamily="18" charset="0"/>
              </a:rPr>
              <a:t>emitidos</a:t>
            </a:r>
            <a:r>
              <a:rPr lang="en-IE" altLang="en-US" sz="1800" dirty="0">
                <a:cs typeface="Times New Roman" panose="02020603050405020304" pitchFamily="18" charset="0"/>
              </a:rPr>
              <a:t> </a:t>
            </a:r>
            <a:r>
              <a:rPr lang="en-IE" altLang="en-US" sz="1800" dirty="0" err="1">
                <a:cs typeface="Times New Roman" panose="02020603050405020304" pitchFamily="18" charset="0"/>
              </a:rPr>
              <a:t>por</a:t>
            </a:r>
            <a:r>
              <a:rPr lang="en-IE" altLang="en-US" sz="1800" dirty="0">
                <a:cs typeface="Times New Roman" panose="02020603050405020304" pitchFamily="18" charset="0"/>
              </a:rPr>
              <a:t>  </a:t>
            </a:r>
            <a:r>
              <a:rPr lang="en-IE" altLang="en-US" sz="1800" dirty="0" err="1">
                <a:cs typeface="Times New Roman" panose="02020603050405020304" pitchFamily="18" charset="0"/>
              </a:rPr>
              <a:t>programas</a:t>
            </a:r>
            <a:r>
              <a:rPr lang="en-IE" altLang="en-US" sz="1800" dirty="0">
                <a:cs typeface="Times New Roman" panose="02020603050405020304" pitchFamily="18" charset="0"/>
              </a:rPr>
              <a:t>.</a:t>
            </a:r>
          </a:p>
          <a:p>
            <a:pPr eaLnBrk="1" hangingPunct="1">
              <a:lnSpc>
                <a:spcPct val="100000"/>
              </a:lnSpc>
              <a:spcBef>
                <a:spcPct val="50000"/>
              </a:spcBef>
              <a:buClrTx/>
              <a:buFont typeface="Wingdings" panose="05000000000000000000" pitchFamily="2" charset="2"/>
              <a:buChar char="ü"/>
            </a:pPr>
            <a:r>
              <a:rPr lang="en-IE" altLang="en-US" sz="1800" dirty="0">
                <a:cs typeface="Times New Roman" panose="02020603050405020304" pitchFamily="18" charset="0"/>
              </a:rPr>
              <a:t>200 </a:t>
            </a:r>
            <a:r>
              <a:rPr lang="en-IE" altLang="en-US" sz="1800" dirty="0" err="1">
                <a:cs typeface="Times New Roman" panose="02020603050405020304" pitchFamily="18" charset="0"/>
              </a:rPr>
              <a:t>metodologias</a:t>
            </a:r>
            <a:r>
              <a:rPr lang="en-IE" altLang="en-US" sz="1800" dirty="0">
                <a:cs typeface="Times New Roman" panose="02020603050405020304" pitchFamily="18" charset="0"/>
              </a:rPr>
              <a:t> </a:t>
            </a:r>
            <a:r>
              <a:rPr lang="en-IE" altLang="en-US" sz="1800" dirty="0" err="1">
                <a:cs typeface="Times New Roman" panose="02020603050405020304" pitchFamily="18" charset="0"/>
              </a:rPr>
              <a:t>sectoriales</a:t>
            </a:r>
            <a:r>
              <a:rPr lang="en-IE" altLang="en-US" sz="1800" dirty="0">
                <a:cs typeface="Times New Roman" panose="02020603050405020304" pitchFamily="18" charset="0"/>
              </a:rPr>
              <a:t>.</a:t>
            </a:r>
          </a:p>
          <a:p>
            <a:pPr eaLnBrk="1" hangingPunct="1">
              <a:lnSpc>
                <a:spcPct val="100000"/>
              </a:lnSpc>
              <a:spcBef>
                <a:spcPct val="50000"/>
              </a:spcBef>
              <a:buClrTx/>
              <a:buFont typeface="Wingdings" panose="05000000000000000000" pitchFamily="2" charset="2"/>
              <a:buChar char="ü"/>
            </a:pPr>
            <a:r>
              <a:rPr lang="en-IE" altLang="en-US" sz="1800" dirty="0">
                <a:cs typeface="Times New Roman" panose="02020603050405020304" pitchFamily="18" charset="0"/>
              </a:rPr>
              <a:t>30 </a:t>
            </a:r>
            <a:r>
              <a:rPr lang="en-IE" altLang="en-US" sz="1800" dirty="0" err="1">
                <a:cs typeface="Times New Roman" panose="02020603050405020304" pitchFamily="18" charset="0"/>
              </a:rPr>
              <a:t>Entidades</a:t>
            </a:r>
            <a:r>
              <a:rPr lang="en-IE" altLang="en-US" sz="1800" dirty="0">
                <a:cs typeface="Times New Roman" panose="02020603050405020304" pitchFamily="18" charset="0"/>
              </a:rPr>
              <a:t> </a:t>
            </a:r>
            <a:r>
              <a:rPr lang="en-IE" altLang="en-US" sz="1800" dirty="0" err="1">
                <a:cs typeface="Times New Roman" panose="02020603050405020304" pitchFamily="18" charset="0"/>
              </a:rPr>
              <a:t>Independientes</a:t>
            </a:r>
            <a:r>
              <a:rPr lang="en-IE" altLang="en-US" sz="1800" dirty="0">
                <a:cs typeface="Times New Roman" panose="02020603050405020304" pitchFamily="18" charset="0"/>
              </a:rPr>
              <a:t> </a:t>
            </a:r>
            <a:r>
              <a:rPr lang="en-IE" altLang="en-US" sz="1800" dirty="0" err="1">
                <a:cs typeface="Times New Roman" panose="02020603050405020304" pitchFamily="18" charset="0"/>
              </a:rPr>
              <a:t>Acreditadas</a:t>
            </a:r>
            <a:r>
              <a:rPr lang="en-IE" altLang="en-US" sz="1800" dirty="0">
                <a:cs typeface="Times New Roman" panose="02020603050405020304" pitchFamily="18" charset="0"/>
              </a:rPr>
              <a:t>.</a:t>
            </a:r>
          </a:p>
          <a:p>
            <a:pPr eaLnBrk="1" hangingPunct="1">
              <a:lnSpc>
                <a:spcPct val="100000"/>
              </a:lnSpc>
              <a:spcBef>
                <a:spcPct val="50000"/>
              </a:spcBef>
              <a:buClrTx/>
              <a:buFont typeface="Wingdings" panose="05000000000000000000" pitchFamily="2" charset="2"/>
              <a:buChar char="ü"/>
            </a:pPr>
            <a:r>
              <a:rPr lang="en-IE" altLang="en-US" sz="1800" dirty="0">
                <a:cs typeface="Times New Roman" panose="02020603050405020304" pitchFamily="18" charset="0"/>
              </a:rPr>
              <a:t>315 mil </a:t>
            </a:r>
            <a:r>
              <a:rPr lang="en-IE" altLang="en-US" sz="1800" dirty="0" err="1">
                <a:cs typeface="Times New Roman" panose="02020603050405020304" pitchFamily="18" charset="0"/>
              </a:rPr>
              <a:t>millones</a:t>
            </a:r>
            <a:r>
              <a:rPr lang="en-IE" altLang="en-US" sz="1800" dirty="0">
                <a:cs typeface="Times New Roman" panose="02020603050405020304" pitchFamily="18" charset="0"/>
              </a:rPr>
              <a:t> de </a:t>
            </a:r>
            <a:r>
              <a:rPr lang="en-IE" altLang="en-US" sz="1800" dirty="0" err="1">
                <a:cs typeface="Times New Roman" panose="02020603050405020304" pitchFamily="18" charset="0"/>
              </a:rPr>
              <a:t>dólares</a:t>
            </a:r>
            <a:r>
              <a:rPr lang="en-IE" altLang="en-US" sz="1800" dirty="0">
                <a:cs typeface="Times New Roman" panose="02020603050405020304" pitchFamily="18" charset="0"/>
              </a:rPr>
              <a:t> americanos </a:t>
            </a:r>
            <a:r>
              <a:rPr lang="en-IE" altLang="en-US" sz="1800" dirty="0" err="1">
                <a:cs typeface="Times New Roman" panose="02020603050405020304" pitchFamily="18" charset="0"/>
              </a:rPr>
              <a:t>en</a:t>
            </a:r>
            <a:r>
              <a:rPr lang="en-IE" altLang="en-US" sz="1800" dirty="0">
                <a:cs typeface="Times New Roman" panose="02020603050405020304" pitchFamily="18" charset="0"/>
              </a:rPr>
              <a:t> inversion de capital </a:t>
            </a:r>
            <a:r>
              <a:rPr lang="en-IE" altLang="en-US" sz="1800" dirty="0" err="1">
                <a:cs typeface="Times New Roman" panose="02020603050405020304" pitchFamily="18" charset="0"/>
              </a:rPr>
              <a:t>en</a:t>
            </a:r>
            <a:r>
              <a:rPr lang="en-IE" altLang="en-US" sz="1800" dirty="0">
                <a:cs typeface="Times New Roman" panose="02020603050405020304" pitchFamily="18" charset="0"/>
              </a:rPr>
              <a:t> </a:t>
            </a:r>
            <a:r>
              <a:rPr lang="en-IE" altLang="en-US" sz="1800" dirty="0" err="1">
                <a:cs typeface="Times New Roman" panose="02020603050405020304" pitchFamily="18" charset="0"/>
              </a:rPr>
              <a:t>materia</a:t>
            </a:r>
            <a:r>
              <a:rPr lang="en-IE" altLang="en-US" sz="1800" dirty="0">
                <a:cs typeface="Times New Roman" panose="02020603050405020304" pitchFamily="18" charset="0"/>
              </a:rPr>
              <a:t> de </a:t>
            </a:r>
            <a:r>
              <a:rPr lang="en-IE" altLang="en-US" sz="1800" dirty="0" err="1">
                <a:cs typeface="Times New Roman" panose="02020603050405020304" pitchFamily="18" charset="0"/>
              </a:rPr>
              <a:t>cambio</a:t>
            </a:r>
            <a:r>
              <a:rPr lang="en-IE" altLang="en-US" sz="1800" dirty="0">
                <a:cs typeface="Times New Roman" panose="02020603050405020304" pitchFamily="18" charset="0"/>
              </a:rPr>
              <a:t> </a:t>
            </a:r>
            <a:r>
              <a:rPr lang="en-IE" altLang="en-US" sz="1800" dirty="0" err="1">
                <a:cs typeface="Times New Roman" panose="02020603050405020304" pitchFamily="18" charset="0"/>
              </a:rPr>
              <a:t>climático</a:t>
            </a:r>
            <a:r>
              <a:rPr lang="en-IE" altLang="en-US" sz="1800" dirty="0">
                <a:cs typeface="Times New Roman" panose="02020603050405020304" pitchFamily="18" charset="0"/>
              </a:rPr>
              <a:t> </a:t>
            </a:r>
            <a:r>
              <a:rPr lang="en-IE" altLang="en-US" sz="1800" dirty="0" err="1">
                <a:cs typeface="Times New Roman" panose="02020603050405020304" pitchFamily="18" charset="0"/>
              </a:rPr>
              <a:t>en</a:t>
            </a:r>
            <a:r>
              <a:rPr lang="en-IE" altLang="en-US" sz="1800" dirty="0">
                <a:cs typeface="Times New Roman" panose="02020603050405020304" pitchFamily="18" charset="0"/>
              </a:rPr>
              <a:t> </a:t>
            </a:r>
            <a:r>
              <a:rPr lang="en-IE" altLang="en-US" sz="1800" dirty="0" err="1">
                <a:cs typeface="Times New Roman" panose="02020603050405020304" pitchFamily="18" charset="0"/>
              </a:rPr>
              <a:t>tareas</a:t>
            </a:r>
            <a:r>
              <a:rPr lang="en-IE" altLang="en-US" sz="1800" dirty="0">
                <a:cs typeface="Times New Roman" panose="02020603050405020304" pitchFamily="18" charset="0"/>
              </a:rPr>
              <a:t> de </a:t>
            </a:r>
            <a:r>
              <a:rPr lang="en-IE" altLang="en-US" sz="1800" dirty="0" err="1">
                <a:cs typeface="Times New Roman" panose="02020603050405020304" pitchFamily="18" charset="0"/>
              </a:rPr>
              <a:t>mitigación</a:t>
            </a:r>
            <a:r>
              <a:rPr lang="en-IE" altLang="en-US" sz="1800" dirty="0">
                <a:cs typeface="Times New Roman" panose="02020603050405020304" pitchFamily="18" charset="0"/>
              </a:rPr>
              <a:t> y </a:t>
            </a:r>
            <a:r>
              <a:rPr lang="en-IE" altLang="en-US" sz="1800" dirty="0" err="1">
                <a:cs typeface="Times New Roman" panose="02020603050405020304" pitchFamily="18" charset="0"/>
              </a:rPr>
              <a:t>desarrollo</a:t>
            </a:r>
            <a:r>
              <a:rPr lang="en-IE" altLang="en-US" sz="1800" dirty="0">
                <a:cs typeface="Times New Roman" panose="02020603050405020304" pitchFamily="18" charset="0"/>
              </a:rPr>
              <a:t> </a:t>
            </a:r>
            <a:r>
              <a:rPr lang="en-IE" altLang="en-US" sz="1800" dirty="0" err="1">
                <a:cs typeface="Times New Roman" panose="02020603050405020304" pitchFamily="18" charset="0"/>
              </a:rPr>
              <a:t>sostenible</a:t>
            </a:r>
            <a:r>
              <a:rPr lang="en-IE" altLang="en-US" sz="1800" dirty="0">
                <a:cs typeface="Times New Roman" panose="02020603050405020304" pitchFamily="18" charset="0"/>
              </a:rPr>
              <a:t>.</a:t>
            </a:r>
          </a:p>
        </p:txBody>
      </p:sp>
      <p:sp>
        <p:nvSpPr>
          <p:cNvPr id="197638" name="Rectangle 6"/>
          <p:cNvSpPr>
            <a:spLocks noChangeArrowheads="1"/>
          </p:cNvSpPr>
          <p:nvPr/>
        </p:nvSpPr>
        <p:spPr bwMode="auto">
          <a:xfrm>
            <a:off x="539750" y="79375"/>
            <a:ext cx="81168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10000"/>
              </a:lnSpc>
              <a:defRPr/>
            </a:pPr>
            <a:r>
              <a:rPr lang="en-US" sz="2400" b="1" dirty="0">
                <a:solidFill>
                  <a:srgbClr val="002060"/>
                </a:solidFill>
                <a:latin typeface="+mj-lt"/>
                <a:ea typeface="+mj-ea"/>
                <a:cs typeface="+mj-cs"/>
              </a:rPr>
              <a:t>El </a:t>
            </a:r>
            <a:r>
              <a:rPr lang="en-US" sz="2400" b="1" dirty="0" err="1">
                <a:solidFill>
                  <a:srgbClr val="002060"/>
                </a:solidFill>
                <a:latin typeface="+mj-lt"/>
                <a:ea typeface="+mj-ea"/>
                <a:cs typeface="+mj-cs"/>
              </a:rPr>
              <a:t>mecanismo</a:t>
            </a:r>
            <a:r>
              <a:rPr lang="en-US" sz="2400" b="1" dirty="0">
                <a:solidFill>
                  <a:srgbClr val="002060"/>
                </a:solidFill>
                <a:latin typeface="+mj-lt"/>
                <a:ea typeface="+mj-ea"/>
                <a:cs typeface="+mj-cs"/>
              </a:rPr>
              <a:t> de </a:t>
            </a:r>
            <a:r>
              <a:rPr lang="en-US" sz="2400" b="1" dirty="0" err="1">
                <a:solidFill>
                  <a:srgbClr val="002060"/>
                </a:solidFill>
                <a:latin typeface="+mj-lt"/>
                <a:ea typeface="+mj-ea"/>
                <a:cs typeface="+mj-cs"/>
              </a:rPr>
              <a:t>desarrollo</a:t>
            </a:r>
            <a:r>
              <a:rPr lang="en-US" sz="2400" b="1" dirty="0">
                <a:solidFill>
                  <a:srgbClr val="002060"/>
                </a:solidFill>
                <a:latin typeface="+mj-lt"/>
                <a:ea typeface="+mj-ea"/>
                <a:cs typeface="+mj-cs"/>
              </a:rPr>
              <a:t> </a:t>
            </a:r>
            <a:r>
              <a:rPr lang="en-US" sz="2400" b="1" dirty="0" err="1">
                <a:solidFill>
                  <a:srgbClr val="002060"/>
                </a:solidFill>
                <a:latin typeface="+mj-lt"/>
                <a:ea typeface="+mj-ea"/>
                <a:cs typeface="+mj-cs"/>
              </a:rPr>
              <a:t>limpio</a:t>
            </a:r>
            <a:endParaRPr lang="en-US" sz="2400" b="1" dirty="0">
              <a:solidFill>
                <a:srgbClr val="002060"/>
              </a:solidFill>
              <a:latin typeface="+mj-lt"/>
              <a:ea typeface="+mj-ea"/>
              <a:cs typeface="+mj-cs"/>
            </a:endParaRPr>
          </a:p>
        </p:txBody>
      </p:sp>
      <p:pic>
        <p:nvPicPr>
          <p:cNvPr id="6" name="Picture 7" descr="427603_267450336666001_259008824176819_596726_514533724_n"/>
          <p:cNvPicPr>
            <a:picLocks noChangeAspect="1" noChangeArrowheads="1"/>
          </p:cNvPicPr>
          <p:nvPr/>
        </p:nvPicPr>
        <p:blipFill>
          <a:blip r:embed="rId3"/>
          <a:srcRect l="19882" r="17914"/>
          <a:stretch>
            <a:fillRect/>
          </a:stretch>
        </p:blipFill>
        <p:spPr bwMode="auto">
          <a:xfrm>
            <a:off x="755650" y="4102100"/>
            <a:ext cx="1728788" cy="18478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atching the sun"/>
          <p:cNvPicPr>
            <a:picLocks noChangeAspect="1" noChangeArrowheads="1"/>
          </p:cNvPicPr>
          <p:nvPr/>
        </p:nvPicPr>
        <p:blipFill>
          <a:blip r:embed="rId4"/>
          <a:srcRect/>
          <a:stretch>
            <a:fillRect/>
          </a:stretch>
        </p:blipFill>
        <p:spPr bwMode="auto">
          <a:xfrm>
            <a:off x="2844800" y="4102100"/>
            <a:ext cx="2590800" cy="18478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4096691"/>
            <a:ext cx="2520280" cy="1889456"/>
          </a:xfrm>
          <a:prstGeom prst="rect">
            <a:avLst/>
          </a:prstGeom>
        </p:spPr>
      </p:pic>
    </p:spTree>
    <p:extLst>
      <p:ext uri="{BB962C8B-B14F-4D97-AF65-F5344CB8AC3E}">
        <p14:creationId xmlns:p14="http://schemas.microsoft.com/office/powerpoint/2010/main" val="2226276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24744"/>
            <a:ext cx="8117086" cy="5258427"/>
          </a:xfrm>
          <a:prstGeom prst="rect">
            <a:avLst/>
          </a:prstGeom>
        </p:spPr>
        <p:txBody>
          <a:bodyPr wrap="square">
            <a:spAutoFit/>
          </a:bodyPr>
          <a:lstStyle/>
          <a:p>
            <a:pPr marL="342900" indent="-342900">
              <a:lnSpc>
                <a:spcPct val="1070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dirty="0">
                <a:latin typeface="+mn-lt"/>
                <a:ea typeface="Calibri" panose="020F0502020204030204"/>
                <a:cs typeface="Times New Roman" panose="02020603050405020304" pitchFamily="18" charset="0"/>
              </a:rPr>
              <a:t>La Convención Marco de las Naciones Unidas sobre el Cambio Climático </a:t>
            </a:r>
            <a:r>
              <a:rPr lang="es-ES" sz="1800" b="1" dirty="0">
                <a:latin typeface="+mn-lt"/>
                <a:ea typeface="Calibri" panose="020F0502020204030204"/>
                <a:cs typeface="Times New Roman" panose="02020603050405020304" pitchFamily="18" charset="0"/>
              </a:rPr>
              <a:t>(CMNUCC)  </a:t>
            </a:r>
            <a:r>
              <a:rPr lang="es-ES" sz="1800" dirty="0">
                <a:latin typeface="+mn-lt"/>
                <a:ea typeface="Calibri" panose="020F0502020204030204"/>
                <a:cs typeface="Times New Roman" panose="02020603050405020304" pitchFamily="18" charset="0"/>
              </a:rPr>
              <a:t>los </a:t>
            </a:r>
            <a:r>
              <a:rPr lang="es-ES" sz="1800" b="1" dirty="0">
                <a:latin typeface="+mn-lt"/>
                <a:ea typeface="Calibri" panose="020F0502020204030204"/>
                <a:cs typeface="Times New Roman" panose="02020603050405020304" pitchFamily="18" charset="0"/>
              </a:rPr>
              <a:t>Centros Regionales de Colaboración.</a:t>
            </a:r>
          </a:p>
          <a:p>
            <a:pPr marL="342900" indent="-342900">
              <a:lnSpc>
                <a:spcPct val="1070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ES" sz="900" b="1" dirty="0">
              <a:latin typeface="+mn-lt"/>
              <a:ea typeface="Calibri" panose="020F0502020204030204"/>
              <a:cs typeface="Times New Roman" panose="02020603050405020304" pitchFamily="18" charset="0"/>
            </a:endParaRPr>
          </a:p>
          <a:p>
            <a:pPr marL="342900" indent="-342900">
              <a:lnSpc>
                <a:spcPct val="1070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BO" sz="1800" dirty="0">
                <a:latin typeface="+mn-lt"/>
                <a:ea typeface="Calibri" panose="020F0502020204030204"/>
                <a:cs typeface="Times New Roman" panose="02020603050405020304" pitchFamily="18" charset="0"/>
              </a:rPr>
              <a:t>Breve reseña histórica sobre el acuerdo histórico sobre el cambio climático - </a:t>
            </a:r>
            <a:r>
              <a:rPr lang="es-BO" sz="1800" b="1" dirty="0">
                <a:latin typeface="+mn-lt"/>
                <a:ea typeface="Calibri" panose="020F0502020204030204"/>
                <a:cs typeface="Times New Roman" panose="02020603050405020304" pitchFamily="18" charset="0"/>
              </a:rPr>
              <a:t>el Acuerdo de París.</a:t>
            </a:r>
          </a:p>
          <a:p>
            <a:pPr marL="342900" indent="-342900">
              <a:lnSpc>
                <a:spcPct val="1070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BO" sz="700" b="1" dirty="0">
              <a:latin typeface="+mn-lt"/>
            </a:endParaRPr>
          </a:p>
          <a:p>
            <a:pPr marL="342900" indent="-342900">
              <a:lnSpc>
                <a:spcPct val="1070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BO" sz="1800" dirty="0">
                <a:latin typeface="+mn-lt"/>
              </a:rPr>
              <a:t>Contribuciones determinadas a nivel nacional </a:t>
            </a:r>
            <a:r>
              <a:rPr lang="es-BO" sz="1800" b="1" dirty="0">
                <a:latin typeface="+mn-lt"/>
              </a:rPr>
              <a:t>(</a:t>
            </a:r>
            <a:r>
              <a:rPr lang="es-BO" sz="1800" b="1" dirty="0" err="1">
                <a:latin typeface="+mn-lt"/>
              </a:rPr>
              <a:t>NDCs</a:t>
            </a:r>
            <a:r>
              <a:rPr lang="es-BO" sz="1800" b="1" dirty="0">
                <a:latin typeface="+mn-lt"/>
              </a:rPr>
              <a:t>). NDC de Panama y ejemplos del proceso de implementación</a:t>
            </a:r>
            <a:r>
              <a:rPr lang="es-BO" sz="1800" dirty="0">
                <a:latin typeface="+mn-lt"/>
              </a:rPr>
              <a:t> (La Ley de Incentivos Forestales de Panamá).</a:t>
            </a:r>
            <a:endParaRPr lang="en-US" sz="1800" dirty="0">
              <a:latin typeface="+mn-lt"/>
            </a:endParaRPr>
          </a:p>
          <a:p>
            <a:pPr marL="342900" indent="-342900">
              <a:lnSpc>
                <a:spcPct val="1070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BO" sz="1050" dirty="0">
              <a:latin typeface="+mn-lt"/>
            </a:endParaRPr>
          </a:p>
          <a:p>
            <a:pPr marL="342900" indent="-342900">
              <a:lnSpc>
                <a:spcPct val="1070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BO" sz="1800" dirty="0">
                <a:latin typeface="+mn-lt"/>
              </a:rPr>
              <a:t>Ejemplo de acción climática:  </a:t>
            </a:r>
            <a:r>
              <a:rPr lang="es-BO" sz="1800" b="1" dirty="0">
                <a:latin typeface="+mn-lt"/>
              </a:rPr>
              <a:t>Neutralidad Climática Ahora!!!</a:t>
            </a:r>
            <a:endParaRPr lang="en-US" sz="1800" b="1" dirty="0">
              <a:latin typeface="+mn-lt"/>
            </a:endParaRPr>
          </a:p>
          <a:p>
            <a:pPr marL="342900" indent="-342900">
              <a:lnSpc>
                <a:spcPct val="1070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dirty="0">
              <a:latin typeface="+mn-lt"/>
              <a:ea typeface="Calibri" panose="020F0502020204030204"/>
              <a:cs typeface="Times New Roman" panose="02020603050405020304" pitchFamily="18" charset="0"/>
            </a:endParaRPr>
          </a:p>
          <a:p>
            <a:pPr marL="342900" indent="-342900">
              <a:lnSpc>
                <a:spcPct val="1070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dirty="0">
              <a:latin typeface="+mn-lt"/>
              <a:ea typeface="Calibri" panose="020F0502020204030204"/>
              <a:cs typeface="Times New Roman" panose="02020603050405020304" pitchFamily="18" charset="0"/>
            </a:endParaRPr>
          </a:p>
          <a:p>
            <a:pPr marL="342900" indent="-342900">
              <a:lnSpc>
                <a:spcPct val="1070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dirty="0">
              <a:latin typeface="+mn-lt"/>
              <a:ea typeface="Calibri" panose="020F0502020204030204"/>
              <a:cs typeface="Times New Roman" panose="02020603050405020304" pitchFamily="18" charset="0"/>
            </a:endParaRPr>
          </a:p>
          <a:p>
            <a:pPr marL="342900" indent="-342900">
              <a:lnSpc>
                <a:spcPct val="107000"/>
              </a:lnSpc>
              <a:spcAft>
                <a:spcPts val="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BO" sz="1800" dirty="0">
                <a:latin typeface="+mn-lt"/>
                <a:ea typeface="Calibri" panose="020F0502020204030204"/>
                <a:cs typeface="Times New Roman" panose="02020603050405020304" pitchFamily="18" charset="0"/>
              </a:rPr>
              <a:t> </a:t>
            </a:r>
            <a:endParaRPr lang="en-US" sz="1800" dirty="0">
              <a:effectLst/>
              <a:latin typeface="+mn-lt"/>
              <a:ea typeface="Calibri" panose="020F0502020204030204"/>
              <a:cs typeface="Times New Roman" panose="02020603050405020304" pitchFamily="18" charset="0"/>
            </a:endParaRPr>
          </a:p>
        </p:txBody>
      </p:sp>
      <p:sp>
        <p:nvSpPr>
          <p:cNvPr id="3" name="Rectangle 6"/>
          <p:cNvSpPr>
            <a:spLocks noChangeArrowheads="1"/>
          </p:cNvSpPr>
          <p:nvPr/>
        </p:nvSpPr>
        <p:spPr bwMode="auto">
          <a:xfrm>
            <a:off x="539750" y="79375"/>
            <a:ext cx="81168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10000"/>
              </a:lnSpc>
              <a:defRPr/>
            </a:pPr>
            <a:r>
              <a:rPr lang="en-US" sz="2400" b="1" dirty="0" err="1">
                <a:solidFill>
                  <a:srgbClr val="002060"/>
                </a:solidFill>
                <a:latin typeface="+mj-lt"/>
                <a:ea typeface="+mj-ea"/>
                <a:cs typeface="+mj-cs"/>
              </a:rPr>
              <a:t>Contenido</a:t>
            </a:r>
            <a:endParaRPr lang="en-US" sz="2400" b="1" dirty="0">
              <a:solidFill>
                <a:srgbClr val="002060"/>
              </a:solidFill>
              <a:latin typeface="+mj-lt"/>
              <a:ea typeface="+mj-ea"/>
              <a:cs typeface="+mj-cs"/>
            </a:endParaRPr>
          </a:p>
        </p:txBody>
      </p:sp>
    </p:spTree>
    <p:extLst>
      <p:ext uri="{BB962C8B-B14F-4D97-AF65-F5344CB8AC3E}">
        <p14:creationId xmlns:p14="http://schemas.microsoft.com/office/powerpoint/2010/main" val="411169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648200" y="1905000"/>
            <a:ext cx="3810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9875" indent="-269875" eaLnBrk="0" hangingPunct="0">
              <a:lnSpc>
                <a:spcPts val="2400"/>
              </a:lnSpc>
              <a:spcBef>
                <a:spcPct val="0"/>
              </a:spcBef>
              <a:buClr>
                <a:schemeClr val="tx1"/>
              </a:buClr>
              <a:buChar char="•"/>
              <a:defRPr sz="1500">
                <a:solidFill>
                  <a:schemeClr val="tx1"/>
                </a:solidFill>
                <a:latin typeface="Arial" panose="020B0604020202020204" pitchFamily="34" charset="0"/>
              </a:defRPr>
            </a:lvl1pPr>
            <a:lvl2pPr marL="742950" indent="-285750" eaLnBrk="0" hangingPunct="0">
              <a:lnSpc>
                <a:spcPts val="2400"/>
              </a:lnSpc>
              <a:spcBef>
                <a:spcPct val="0"/>
              </a:spcBef>
              <a:buClr>
                <a:schemeClr val="tx1"/>
              </a:buClr>
              <a:buAutoNum type="alphaLcParenR"/>
              <a:defRPr sz="1500">
                <a:solidFill>
                  <a:schemeClr val="tx1"/>
                </a:solidFill>
                <a:latin typeface="Arial" panose="020B0604020202020204" pitchFamily="34" charset="0"/>
              </a:defRPr>
            </a:lvl2pPr>
            <a:lvl3pPr marL="1143000" indent="-228600" eaLnBrk="0" hangingPunct="0">
              <a:lnSpc>
                <a:spcPts val="2400"/>
              </a:lnSpc>
              <a:spcBef>
                <a:spcPct val="0"/>
              </a:spcBef>
              <a:buClr>
                <a:schemeClr val="tx1"/>
              </a:buClr>
              <a:buChar char="•"/>
              <a:defRPr sz="1500">
                <a:solidFill>
                  <a:schemeClr val="tx1"/>
                </a:solidFill>
                <a:latin typeface="Arial" panose="020B0604020202020204" pitchFamily="34" charset="0"/>
              </a:defRPr>
            </a:lvl3pPr>
            <a:lvl4pPr marL="1600200" indent="-228600" eaLnBrk="0" hangingPunct="0">
              <a:lnSpc>
                <a:spcPts val="2400"/>
              </a:lnSpc>
              <a:spcBef>
                <a:spcPct val="0"/>
              </a:spcBef>
              <a:buClr>
                <a:schemeClr val="tx1"/>
              </a:buClr>
              <a:buChar char="•"/>
              <a:defRPr sz="1500">
                <a:solidFill>
                  <a:schemeClr val="tx1"/>
                </a:solidFill>
                <a:latin typeface="Arial" panose="020B0604020202020204" pitchFamily="34" charset="0"/>
              </a:defRPr>
            </a:lvl4pPr>
            <a:lvl5pPr marL="2057400" indent="-228600" eaLnBrk="0" hangingPunct="0">
              <a:lnSpc>
                <a:spcPts val="2400"/>
              </a:lnSpc>
              <a:spcBef>
                <a:spcPct val="0"/>
              </a:spcBef>
              <a:buClr>
                <a:schemeClr val="tx1"/>
              </a:buClr>
              <a:buChar char="•"/>
              <a:defRPr sz="1500">
                <a:solidFill>
                  <a:schemeClr val="tx1"/>
                </a:solidFill>
                <a:latin typeface="Arial" panose="020B0604020202020204" pitchFamily="34" charset="0"/>
              </a:defRPr>
            </a:lvl5pPr>
            <a:lvl6pPr marL="2514600" indent="-228600" eaLnBrk="0" fontAlgn="base" hangingPunct="0">
              <a:lnSpc>
                <a:spcPts val="2400"/>
              </a:lnSpc>
              <a:spcBef>
                <a:spcPct val="0"/>
              </a:spcBef>
              <a:spcAft>
                <a:spcPct val="0"/>
              </a:spcAft>
              <a:buClr>
                <a:schemeClr val="tx1"/>
              </a:buClr>
              <a:buChar char="•"/>
              <a:defRPr sz="1500">
                <a:solidFill>
                  <a:schemeClr val="tx1"/>
                </a:solidFill>
                <a:latin typeface="Arial" panose="020B0604020202020204" pitchFamily="34" charset="0"/>
              </a:defRPr>
            </a:lvl6pPr>
            <a:lvl7pPr marL="2971800" indent="-228600" eaLnBrk="0" fontAlgn="base" hangingPunct="0">
              <a:lnSpc>
                <a:spcPts val="2400"/>
              </a:lnSpc>
              <a:spcBef>
                <a:spcPct val="0"/>
              </a:spcBef>
              <a:spcAft>
                <a:spcPct val="0"/>
              </a:spcAft>
              <a:buClr>
                <a:schemeClr val="tx1"/>
              </a:buClr>
              <a:buChar char="•"/>
              <a:defRPr sz="1500">
                <a:solidFill>
                  <a:schemeClr val="tx1"/>
                </a:solidFill>
                <a:latin typeface="Arial" panose="020B0604020202020204" pitchFamily="34" charset="0"/>
              </a:defRPr>
            </a:lvl7pPr>
            <a:lvl8pPr marL="3429000" indent="-228600" eaLnBrk="0" fontAlgn="base" hangingPunct="0">
              <a:lnSpc>
                <a:spcPts val="2400"/>
              </a:lnSpc>
              <a:spcBef>
                <a:spcPct val="0"/>
              </a:spcBef>
              <a:spcAft>
                <a:spcPct val="0"/>
              </a:spcAft>
              <a:buClr>
                <a:schemeClr val="tx1"/>
              </a:buClr>
              <a:buChar char="•"/>
              <a:defRPr sz="1500">
                <a:solidFill>
                  <a:schemeClr val="tx1"/>
                </a:solidFill>
                <a:latin typeface="Arial" panose="020B0604020202020204" pitchFamily="34" charset="0"/>
              </a:defRPr>
            </a:lvl8pPr>
            <a:lvl9pPr marL="3886200" indent="-228600" eaLnBrk="0" fontAlgn="base" hangingPunct="0">
              <a:lnSpc>
                <a:spcPts val="2400"/>
              </a:lnSpc>
              <a:spcBef>
                <a:spcPct val="0"/>
              </a:spcBef>
              <a:spcAft>
                <a:spcPct val="0"/>
              </a:spcAft>
              <a:buClr>
                <a:schemeClr val="tx1"/>
              </a:buClr>
              <a:buChar char="•"/>
              <a:defRPr sz="1500">
                <a:solidFill>
                  <a:schemeClr val="tx1"/>
                </a:solidFill>
                <a:latin typeface="Arial" panose="020B0604020202020204" pitchFamily="34" charset="0"/>
              </a:defRPr>
            </a:lvl9pPr>
          </a:lstStyle>
          <a:p>
            <a:pPr>
              <a:lnSpc>
                <a:spcPct val="90000"/>
              </a:lnSpc>
              <a:buFontTx/>
              <a:buNone/>
            </a:pPr>
            <a:endParaRPr lang="en-GB" altLang="en-US" sz="900" b="1">
              <a:solidFill>
                <a:srgbClr val="FF0000"/>
              </a:solidFill>
              <a:latin typeface="Helvetica" panose="020B0604020202020204" pitchFamily="34" charset="0"/>
            </a:endParaRPr>
          </a:p>
        </p:txBody>
      </p:sp>
      <p:pic>
        <p:nvPicPr>
          <p:cNvPr id="2" name="Picture 1"/>
          <p:cNvPicPr>
            <a:picLocks noChangeAspect="1"/>
          </p:cNvPicPr>
          <p:nvPr/>
        </p:nvPicPr>
        <p:blipFill>
          <a:blip r:embed="rId3"/>
          <a:stretch>
            <a:fillRect/>
          </a:stretch>
        </p:blipFill>
        <p:spPr>
          <a:xfrm>
            <a:off x="-12184" y="-1"/>
            <a:ext cx="9156184" cy="6858001"/>
          </a:xfrm>
          <a:prstGeom prst="rect">
            <a:avLst/>
          </a:prstGeom>
        </p:spPr>
      </p:pic>
    </p:spTree>
    <p:extLst>
      <p:ext uri="{BB962C8B-B14F-4D97-AF65-F5344CB8AC3E}">
        <p14:creationId xmlns:p14="http://schemas.microsoft.com/office/powerpoint/2010/main" val="26842685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1972" y="217431"/>
            <a:ext cx="1097503" cy="83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Z:\SDM\Strategic Management &amp; Coordination (SMC)\SMC12-Demand Side Initiative (DSI)\Private Sector Track\PRT-1 Champions-Platform\Organization champions\Pledges and logos\adidasgroup_logo_bw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454007"/>
            <a:ext cx="1611648" cy="8262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Z:\SDM\Strategic Management &amp; Coordination (SMC)\SMC12-Demand Side Initiative (DSI)\Private Sector Track\PRT-1 Champions-Platform\Organization champions\Pledges and logos\M&amp;S-1884-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7563" y="2749182"/>
            <a:ext cx="1287043" cy="7877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Microsoft tendría $21.46 mil millones de ganancias en Q2 20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367" y="809939"/>
            <a:ext cx="2479867" cy="13949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process.unfccc.int@SSL\DavWWWRoot\sites\EDC\CCNow\Asset Library\Logos Organization Champions\Fetzer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18656" y="5383707"/>
            <a:ext cx="1963242" cy="6340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9941" y="3863090"/>
            <a:ext cx="1573397" cy="1097780"/>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92597" y="4328702"/>
            <a:ext cx="1539180" cy="504851"/>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04281" y="5291171"/>
            <a:ext cx="1915811" cy="352510"/>
          </a:xfrm>
          <a:prstGeom prst="rect">
            <a:avLst/>
          </a:prstGeom>
        </p:spPr>
      </p:pic>
      <p:sp>
        <p:nvSpPr>
          <p:cNvPr id="21" name="Rectangle 2"/>
          <p:cNvSpPr>
            <a:spLocks noGrp="1" noChangeArrowheads="1"/>
          </p:cNvSpPr>
          <p:nvPr>
            <p:ph type="title"/>
          </p:nvPr>
        </p:nvSpPr>
        <p:spPr>
          <a:xfrm>
            <a:off x="635000" y="375196"/>
            <a:ext cx="7869238" cy="533524"/>
          </a:xfrm>
        </p:spPr>
        <p:txBody>
          <a:bodyPr/>
          <a:lstStyle/>
          <a:p>
            <a:r>
              <a:rPr lang="en-US" sz="3200" dirty="0" err="1"/>
              <a:t>Algunos</a:t>
            </a:r>
            <a:r>
              <a:rPr lang="en-US" sz="3200" dirty="0"/>
              <a:t> </a:t>
            </a:r>
            <a:r>
              <a:rPr lang="en-US" sz="3200" dirty="0" err="1"/>
              <a:t>participantes</a:t>
            </a:r>
            <a:endParaRPr lang="en-US" sz="3200" dirty="0"/>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48664" y="1039495"/>
            <a:ext cx="2504667" cy="1552050"/>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4739" y="2551434"/>
            <a:ext cx="2029694" cy="2029694"/>
          </a:xfrm>
          <a:prstGeom prst="rect">
            <a:avLst/>
          </a:prstGeom>
        </p:spPr>
      </p:pic>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23418" y="5540093"/>
            <a:ext cx="1958816" cy="476749"/>
          </a:xfrm>
          <a:prstGeom prst="rect">
            <a:avLst/>
          </a:prstGeom>
        </p:spPr>
      </p:pic>
      <p:pic>
        <p:nvPicPr>
          <p:cNvPr id="23" name="Picture 5" descr="\\process.unfccc.int@SSL\DavWWWRoot\sites\EDC\CCNow\Asset Library\Logos Organization Champions\logga-rgb.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9549" y="4086785"/>
            <a:ext cx="167640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1201667-sony_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1430" y="1893214"/>
            <a:ext cx="2146035" cy="12346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17629" y="3026424"/>
            <a:ext cx="2965994" cy="844660"/>
          </a:xfrm>
          <a:prstGeom prst="rect">
            <a:avLst/>
          </a:prstGeom>
        </p:spPr>
      </p:pic>
    </p:spTree>
    <p:extLst>
      <p:ext uri="{BB962C8B-B14F-4D97-AF65-F5344CB8AC3E}">
        <p14:creationId xmlns:p14="http://schemas.microsoft.com/office/powerpoint/2010/main" val="2882076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467544" y="5085184"/>
            <a:ext cx="786923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lnSpc>
                <a:spcPts val="3200"/>
              </a:lnSpc>
              <a:spcBef>
                <a:spcPct val="0"/>
              </a:spcBef>
            </a:pPr>
            <a:r>
              <a:rPr lang="de-DE" sz="2400" dirty="0"/>
              <a:t>Visite </a:t>
            </a:r>
            <a:r>
              <a:rPr lang="de-DE" sz="2400" dirty="0">
                <a:solidFill>
                  <a:schemeClr val="tx2">
                    <a:lumMod val="75000"/>
                  </a:schemeClr>
                </a:solidFill>
              </a:rPr>
              <a:t>www.ClimateNeutralNow.org</a:t>
            </a:r>
          </a:p>
          <a:p>
            <a:pPr algn="ctr">
              <a:lnSpc>
                <a:spcPts val="3200"/>
              </a:lnSpc>
              <a:spcBef>
                <a:spcPct val="0"/>
              </a:spcBef>
            </a:pPr>
            <a:r>
              <a:rPr lang="de-DE" sz="2400" dirty="0"/>
              <a:t>o contacte </a:t>
            </a:r>
            <a:r>
              <a:rPr lang="de-DE" sz="2400" dirty="0">
                <a:solidFill>
                  <a:schemeClr val="tx2">
                    <a:lumMod val="75000"/>
                  </a:schemeClr>
                </a:solidFill>
              </a:rPr>
              <a:t>ClimateNeutralNow@unfccc.int</a:t>
            </a:r>
          </a:p>
          <a:p>
            <a:pPr algn="ctr">
              <a:lnSpc>
                <a:spcPts val="2000"/>
              </a:lnSpc>
              <a:spcBef>
                <a:spcPct val="0"/>
              </a:spcBef>
            </a:pPr>
            <a:endParaRPr lang="en-IE" sz="12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098894"/>
            <a:ext cx="7056784" cy="3842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4"/>
          <p:cNvSpPr txBox="1">
            <a:spLocks noChangeArrowheads="1"/>
          </p:cNvSpPr>
          <p:nvPr/>
        </p:nvSpPr>
        <p:spPr bwMode="auto">
          <a:xfrm>
            <a:off x="539552" y="260648"/>
            <a:ext cx="763284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lnSpc>
                <a:spcPts val="3200"/>
              </a:lnSpc>
              <a:spcBef>
                <a:spcPct val="0"/>
              </a:spcBef>
            </a:pPr>
            <a:r>
              <a:rPr lang="es-CR" sz="2400" b="1" i="1" dirty="0"/>
              <a:t>¡</a:t>
            </a:r>
            <a:r>
              <a:rPr lang="de-DE" sz="2400" b="1" i="1" dirty="0"/>
              <a:t>Únase!</a:t>
            </a:r>
          </a:p>
        </p:txBody>
      </p:sp>
    </p:spTree>
    <p:extLst>
      <p:ext uri="{BB962C8B-B14F-4D97-AF65-F5344CB8AC3E}">
        <p14:creationId xmlns:p14="http://schemas.microsoft.com/office/powerpoint/2010/main" val="243868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4914"/>
            <a:ext cx="9144000" cy="5383086"/>
          </a:xfrm>
          <a:prstGeom prst="rect">
            <a:avLst/>
          </a:prstGeom>
        </p:spPr>
      </p:pic>
      <p:pic>
        <p:nvPicPr>
          <p:cNvPr id="4" name="Picture 3"/>
          <p:cNvPicPr>
            <a:picLocks noChangeAspect="1"/>
          </p:cNvPicPr>
          <p:nvPr/>
        </p:nvPicPr>
        <p:blipFill>
          <a:blip r:embed="rId3"/>
          <a:stretch>
            <a:fillRect/>
          </a:stretch>
        </p:blipFill>
        <p:spPr>
          <a:xfrm>
            <a:off x="0" y="0"/>
            <a:ext cx="9144000" cy="1909097"/>
          </a:xfrm>
          <a:prstGeom prst="rect">
            <a:avLst/>
          </a:prstGeom>
        </p:spPr>
      </p:pic>
      <p:sp>
        <p:nvSpPr>
          <p:cNvPr id="5" name="Rectangle 4"/>
          <p:cNvSpPr/>
          <p:nvPr/>
        </p:nvSpPr>
        <p:spPr>
          <a:xfrm>
            <a:off x="208816" y="2060848"/>
            <a:ext cx="8964488" cy="3385542"/>
          </a:xfrm>
          <a:prstGeom prst="rect">
            <a:avLst/>
          </a:prstGeom>
        </p:spPr>
        <p:txBody>
          <a:bodyPr wrap="square">
            <a:spAutoFit/>
          </a:bodyPr>
          <a:lstStyle/>
          <a:p>
            <a:r>
              <a:rPr lang="es-ES" sz="2000" b="1" dirty="0">
                <a:solidFill>
                  <a:schemeClr val="accent3"/>
                </a:solidFill>
              </a:rPr>
              <a:t>La Convención Marco de las Naciones Unidas sobre el Cambio Climático (CMNUCC) es una respuesta al problema del calentamiento global estableciendo por ejemplo tratados es estabilizar las concentraciones de gases de efecto invernadero en la atmósfera a un nivel que impida interferencias humanas nocivas en el sistema climático</a:t>
            </a:r>
            <a:r>
              <a:rPr lang="es-ES" sz="1600" dirty="0">
                <a:solidFill>
                  <a:schemeClr val="accent3"/>
                </a:solidFill>
              </a:rPr>
              <a:t>.</a:t>
            </a:r>
          </a:p>
          <a:p>
            <a:endParaRPr lang="es-ES" sz="1600" dirty="0">
              <a:solidFill>
                <a:schemeClr val="accent3"/>
              </a:solidFill>
            </a:endParaRPr>
          </a:p>
          <a:p>
            <a:r>
              <a:rPr lang="es-ES" sz="2000" b="1" dirty="0">
                <a:solidFill>
                  <a:schemeClr val="accent3"/>
                </a:solidFill>
              </a:rPr>
              <a:t>La Secretaría de Cambio Climático de las Naciones Unidas –trabaja en el análisis y revisión de información sobre cambio climático y los datos comunicados por las Partes.</a:t>
            </a:r>
            <a:endParaRPr lang="en-US" sz="2000" b="1" dirty="0">
              <a:solidFill>
                <a:schemeClr val="accent3"/>
              </a:solidFill>
            </a:endParaRPr>
          </a:p>
        </p:txBody>
      </p:sp>
    </p:spTree>
    <p:extLst>
      <p:ext uri="{BB962C8B-B14F-4D97-AF65-F5344CB8AC3E}">
        <p14:creationId xmlns:p14="http://schemas.microsoft.com/office/powerpoint/2010/main" val="298784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4914"/>
            <a:ext cx="9144000" cy="5383086"/>
          </a:xfrm>
          <a:prstGeom prst="rect">
            <a:avLst/>
          </a:prstGeom>
        </p:spPr>
      </p:pic>
      <p:pic>
        <p:nvPicPr>
          <p:cNvPr id="4" name="Picture 3"/>
          <p:cNvPicPr>
            <a:picLocks noChangeAspect="1"/>
          </p:cNvPicPr>
          <p:nvPr/>
        </p:nvPicPr>
        <p:blipFill>
          <a:blip r:embed="rId3"/>
          <a:stretch>
            <a:fillRect/>
          </a:stretch>
        </p:blipFill>
        <p:spPr>
          <a:xfrm>
            <a:off x="0" y="0"/>
            <a:ext cx="9144000" cy="1909097"/>
          </a:xfrm>
          <a:prstGeom prst="rect">
            <a:avLst/>
          </a:prstGeom>
        </p:spPr>
      </p:pic>
      <p:pic>
        <p:nvPicPr>
          <p:cNvPr id="5" name="Picture 4"/>
          <p:cNvPicPr>
            <a:picLocks noChangeAspect="1"/>
          </p:cNvPicPr>
          <p:nvPr/>
        </p:nvPicPr>
        <p:blipFill>
          <a:blip r:embed="rId4"/>
          <a:stretch>
            <a:fillRect/>
          </a:stretch>
        </p:blipFill>
        <p:spPr>
          <a:xfrm>
            <a:off x="156183" y="5229200"/>
            <a:ext cx="2500679" cy="1404367"/>
          </a:xfrm>
          <a:prstGeom prst="rect">
            <a:avLst/>
          </a:prstGeom>
        </p:spPr>
      </p:pic>
      <p:pic>
        <p:nvPicPr>
          <p:cNvPr id="6" name="Picture 5"/>
          <p:cNvPicPr>
            <a:picLocks noChangeAspect="1"/>
          </p:cNvPicPr>
          <p:nvPr/>
        </p:nvPicPr>
        <p:blipFill>
          <a:blip r:embed="rId5"/>
          <a:stretch>
            <a:fillRect/>
          </a:stretch>
        </p:blipFill>
        <p:spPr>
          <a:xfrm>
            <a:off x="2771800" y="2564904"/>
            <a:ext cx="5688632" cy="3042757"/>
          </a:xfrm>
          <a:prstGeom prst="rect">
            <a:avLst/>
          </a:prstGeom>
        </p:spPr>
      </p:pic>
      <p:sp>
        <p:nvSpPr>
          <p:cNvPr id="7" name="Arrow: Down 6"/>
          <p:cNvSpPr/>
          <p:nvPr/>
        </p:nvSpPr>
        <p:spPr bwMode="auto">
          <a:xfrm>
            <a:off x="2842388" y="2026985"/>
            <a:ext cx="360040" cy="403533"/>
          </a:xfrm>
          <a:prstGeom prst="downArrow">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10" name="Arrow: Down 9"/>
          <p:cNvSpPr/>
          <p:nvPr/>
        </p:nvSpPr>
        <p:spPr bwMode="auto">
          <a:xfrm>
            <a:off x="1046482" y="3501009"/>
            <a:ext cx="285158" cy="1173874"/>
          </a:xfrm>
          <a:prstGeom prst="downArrow">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11" name="Rectangle 10"/>
          <p:cNvSpPr/>
          <p:nvPr/>
        </p:nvSpPr>
        <p:spPr bwMode="auto">
          <a:xfrm>
            <a:off x="1182147" y="3501008"/>
            <a:ext cx="1474715" cy="216024"/>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12" name="Rectangle: Rounded Corners 11"/>
          <p:cNvSpPr/>
          <p:nvPr/>
        </p:nvSpPr>
        <p:spPr bwMode="auto">
          <a:xfrm>
            <a:off x="2842388" y="3501008"/>
            <a:ext cx="2737724" cy="288032"/>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13" name="Rectangle: Rounded Corners 12"/>
          <p:cNvSpPr/>
          <p:nvPr/>
        </p:nvSpPr>
        <p:spPr bwMode="auto">
          <a:xfrm>
            <a:off x="2483768" y="1412776"/>
            <a:ext cx="1080120" cy="367061"/>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14" name="Arrow: Down 13"/>
          <p:cNvSpPr/>
          <p:nvPr/>
        </p:nvSpPr>
        <p:spPr bwMode="auto">
          <a:xfrm rot="16200000">
            <a:off x="3001717" y="5731642"/>
            <a:ext cx="301760" cy="822582"/>
          </a:xfrm>
          <a:prstGeom prst="downArrow">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15" name="Rectangle: Rounded Corners 14"/>
          <p:cNvSpPr/>
          <p:nvPr/>
        </p:nvSpPr>
        <p:spPr bwMode="auto">
          <a:xfrm>
            <a:off x="34076" y="6005781"/>
            <a:ext cx="2737724" cy="288032"/>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pic>
        <p:nvPicPr>
          <p:cNvPr id="16" name="Picture 15"/>
          <p:cNvPicPr>
            <a:picLocks noChangeAspect="1"/>
          </p:cNvPicPr>
          <p:nvPr/>
        </p:nvPicPr>
        <p:blipFill>
          <a:blip r:embed="rId6"/>
          <a:stretch>
            <a:fillRect/>
          </a:stretch>
        </p:blipFill>
        <p:spPr>
          <a:xfrm>
            <a:off x="3419872" y="5716642"/>
            <a:ext cx="5570961" cy="1173223"/>
          </a:xfrm>
          <a:prstGeom prst="rect">
            <a:avLst/>
          </a:prstGeom>
        </p:spPr>
      </p:pic>
      <p:sp>
        <p:nvSpPr>
          <p:cNvPr id="2" name="TextBox 1"/>
          <p:cNvSpPr txBox="1"/>
          <p:nvPr/>
        </p:nvSpPr>
        <p:spPr>
          <a:xfrm>
            <a:off x="2518665" y="1445470"/>
            <a:ext cx="1045223" cy="323165"/>
          </a:xfrm>
          <a:prstGeom prst="rect">
            <a:avLst/>
          </a:prstGeom>
          <a:solidFill>
            <a:srgbClr val="1960AB"/>
          </a:solidFill>
        </p:spPr>
        <p:txBody>
          <a:bodyPr wrap="none" rtlCol="0">
            <a:spAutoFit/>
          </a:bodyPr>
          <a:lstStyle/>
          <a:p>
            <a:r>
              <a:rPr lang="en-US" b="1" dirty="0">
                <a:solidFill>
                  <a:schemeClr val="bg1"/>
                </a:solidFill>
              </a:rPr>
              <a:t>TOPICOS</a:t>
            </a:r>
          </a:p>
        </p:txBody>
      </p:sp>
    </p:spTree>
    <p:extLst>
      <p:ext uri="{BB962C8B-B14F-4D97-AF65-F5344CB8AC3E}">
        <p14:creationId xmlns:p14="http://schemas.microsoft.com/office/powerpoint/2010/main" val="876171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4914"/>
            <a:ext cx="9144000" cy="5383086"/>
          </a:xfrm>
          <a:prstGeom prst="rect">
            <a:avLst/>
          </a:prstGeom>
        </p:spPr>
      </p:pic>
      <p:pic>
        <p:nvPicPr>
          <p:cNvPr id="4" name="Picture 3"/>
          <p:cNvPicPr>
            <a:picLocks noChangeAspect="1"/>
          </p:cNvPicPr>
          <p:nvPr/>
        </p:nvPicPr>
        <p:blipFill>
          <a:blip r:embed="rId3"/>
          <a:stretch>
            <a:fillRect/>
          </a:stretch>
        </p:blipFill>
        <p:spPr>
          <a:xfrm>
            <a:off x="0" y="0"/>
            <a:ext cx="9144000" cy="1909097"/>
          </a:xfrm>
          <a:prstGeom prst="rect">
            <a:avLst/>
          </a:prstGeom>
        </p:spPr>
      </p:pic>
      <p:sp>
        <p:nvSpPr>
          <p:cNvPr id="13" name="Rectangle: Rounded Corners 12"/>
          <p:cNvSpPr/>
          <p:nvPr/>
        </p:nvSpPr>
        <p:spPr bwMode="auto">
          <a:xfrm>
            <a:off x="4716016" y="1474914"/>
            <a:ext cx="1080120" cy="367061"/>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pic>
        <p:nvPicPr>
          <p:cNvPr id="8" name="Picture 7"/>
          <p:cNvPicPr>
            <a:picLocks noChangeAspect="1"/>
          </p:cNvPicPr>
          <p:nvPr/>
        </p:nvPicPr>
        <p:blipFill>
          <a:blip r:embed="rId4"/>
          <a:stretch>
            <a:fillRect/>
          </a:stretch>
        </p:blipFill>
        <p:spPr>
          <a:xfrm>
            <a:off x="0" y="310271"/>
            <a:ext cx="9144000" cy="3197651"/>
          </a:xfrm>
          <a:prstGeom prst="rect">
            <a:avLst/>
          </a:prstGeom>
        </p:spPr>
      </p:pic>
      <p:sp>
        <p:nvSpPr>
          <p:cNvPr id="17" name="Rectangle: Rounded Corners 16"/>
          <p:cNvSpPr/>
          <p:nvPr/>
        </p:nvSpPr>
        <p:spPr bwMode="auto">
          <a:xfrm>
            <a:off x="4716016" y="1324945"/>
            <a:ext cx="1080120" cy="375863"/>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9" name="Rectangle: Rounded Corners 8"/>
          <p:cNvSpPr/>
          <p:nvPr/>
        </p:nvSpPr>
        <p:spPr bwMode="auto">
          <a:xfrm>
            <a:off x="4644008" y="1268760"/>
            <a:ext cx="1296144" cy="640337"/>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10" name="TextBox 9"/>
          <p:cNvSpPr txBox="1"/>
          <p:nvPr/>
        </p:nvSpPr>
        <p:spPr>
          <a:xfrm>
            <a:off x="4678905" y="1301454"/>
            <a:ext cx="1261247" cy="553998"/>
          </a:xfrm>
          <a:prstGeom prst="rect">
            <a:avLst/>
          </a:prstGeom>
          <a:solidFill>
            <a:srgbClr val="1960AB"/>
          </a:solidFill>
        </p:spPr>
        <p:txBody>
          <a:bodyPr wrap="square" rtlCol="0">
            <a:spAutoFit/>
          </a:bodyPr>
          <a:lstStyle/>
          <a:p>
            <a:r>
              <a:rPr lang="en-US" b="1" dirty="0" err="1">
                <a:solidFill>
                  <a:schemeClr val="bg1"/>
                </a:solidFill>
              </a:rPr>
              <a:t>Accion</a:t>
            </a:r>
            <a:r>
              <a:rPr lang="en-US" b="1" dirty="0">
                <a:solidFill>
                  <a:schemeClr val="bg1"/>
                </a:solidFill>
              </a:rPr>
              <a:t> </a:t>
            </a:r>
            <a:r>
              <a:rPr lang="en-US" b="1" dirty="0" err="1">
                <a:solidFill>
                  <a:schemeClr val="bg1"/>
                </a:solidFill>
              </a:rPr>
              <a:t>Climática</a:t>
            </a:r>
            <a:endParaRPr lang="en-US" b="1" dirty="0">
              <a:solidFill>
                <a:schemeClr val="bg1"/>
              </a:solidFill>
            </a:endParaRPr>
          </a:p>
        </p:txBody>
      </p:sp>
      <p:sp>
        <p:nvSpPr>
          <p:cNvPr id="11" name="Rectangle: Rounded Corners 10"/>
          <p:cNvSpPr/>
          <p:nvPr/>
        </p:nvSpPr>
        <p:spPr bwMode="auto">
          <a:xfrm>
            <a:off x="241462" y="2088323"/>
            <a:ext cx="1882265" cy="748667"/>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12" name="TextBox 11"/>
          <p:cNvSpPr txBox="1"/>
          <p:nvPr/>
        </p:nvSpPr>
        <p:spPr>
          <a:xfrm>
            <a:off x="323528" y="2167576"/>
            <a:ext cx="1649811" cy="669414"/>
          </a:xfrm>
          <a:prstGeom prst="rect">
            <a:avLst/>
          </a:prstGeom>
          <a:solidFill>
            <a:srgbClr val="1960AB"/>
          </a:solidFill>
        </p:spPr>
        <p:txBody>
          <a:bodyPr wrap="none" rtlCol="0">
            <a:spAutoFit/>
          </a:bodyPr>
          <a:lstStyle/>
          <a:p>
            <a:r>
              <a:rPr lang="en-US" b="1" dirty="0" err="1">
                <a:solidFill>
                  <a:schemeClr val="bg1"/>
                </a:solidFill>
              </a:rPr>
              <a:t>Neutralidad</a:t>
            </a:r>
            <a:r>
              <a:rPr lang="en-US" b="1" dirty="0">
                <a:solidFill>
                  <a:schemeClr val="bg1"/>
                </a:solidFill>
              </a:rPr>
              <a:t> </a:t>
            </a:r>
          </a:p>
          <a:p>
            <a:r>
              <a:rPr lang="en-US" b="1" dirty="0" err="1">
                <a:solidFill>
                  <a:schemeClr val="bg1"/>
                </a:solidFill>
              </a:rPr>
              <a:t>climática</a:t>
            </a:r>
            <a:r>
              <a:rPr lang="en-US" b="1" dirty="0">
                <a:solidFill>
                  <a:schemeClr val="bg1"/>
                </a:solidFill>
              </a:rPr>
              <a:t> </a:t>
            </a:r>
            <a:r>
              <a:rPr lang="en-US" b="1" dirty="0" err="1">
                <a:solidFill>
                  <a:schemeClr val="bg1"/>
                </a:solidFill>
              </a:rPr>
              <a:t>ahora</a:t>
            </a:r>
            <a:r>
              <a:rPr lang="en-US" b="1" dirty="0">
                <a:solidFill>
                  <a:schemeClr val="bg1"/>
                </a:solidFill>
              </a:rPr>
              <a:t>!</a:t>
            </a:r>
          </a:p>
        </p:txBody>
      </p:sp>
    </p:spTree>
    <p:extLst>
      <p:ext uri="{BB962C8B-B14F-4D97-AF65-F5344CB8AC3E}">
        <p14:creationId xmlns:p14="http://schemas.microsoft.com/office/powerpoint/2010/main" val="3348494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en-US"/>
          </a:p>
        </p:txBody>
      </p:sp>
      <p:pic>
        <p:nvPicPr>
          <p:cNvPr id="430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21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187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en-US"/>
          </a:p>
        </p:txBody>
      </p:sp>
      <p:pic>
        <p:nvPicPr>
          <p:cNvPr id="4096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01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p:cNvSpPr/>
          <p:nvPr/>
        </p:nvSpPr>
        <p:spPr bwMode="auto">
          <a:xfrm>
            <a:off x="2627784" y="5460808"/>
            <a:ext cx="6192688" cy="1178369"/>
          </a:xfrm>
          <a:prstGeom prst="roundRect">
            <a:avLst/>
          </a:prstGeom>
          <a:solidFill>
            <a:schemeClr val="tx2">
              <a:lumMod val="50000"/>
            </a:schemeClr>
          </a:solidFill>
          <a:ln w="127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40964" name="Rectangle 9"/>
          <p:cNvSpPr>
            <a:spLocks noChangeArrowheads="1"/>
          </p:cNvSpPr>
          <p:nvPr/>
        </p:nvSpPr>
        <p:spPr bwMode="auto">
          <a:xfrm>
            <a:off x="2843808" y="5715285"/>
            <a:ext cx="642136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Arial" panose="020B0604020202020204" pitchFamily="34" charset="0"/>
              </a:defRPr>
            </a:lvl1pPr>
            <a:lvl2pPr marL="742950" indent="-285750">
              <a:defRPr sz="1500">
                <a:solidFill>
                  <a:schemeClr val="tx1"/>
                </a:solidFill>
                <a:latin typeface="Arial" panose="020B0604020202020204" pitchFamily="34" charset="0"/>
              </a:defRPr>
            </a:lvl2pPr>
            <a:lvl3pPr marL="1143000" indent="-228600">
              <a:defRPr sz="1500">
                <a:solidFill>
                  <a:schemeClr val="tx1"/>
                </a:solidFill>
                <a:latin typeface="Arial" panose="020B0604020202020204" pitchFamily="34" charset="0"/>
              </a:defRPr>
            </a:lvl3pPr>
            <a:lvl4pPr marL="1600200" indent="-228600">
              <a:defRPr sz="1500">
                <a:solidFill>
                  <a:schemeClr val="tx1"/>
                </a:solidFill>
                <a:latin typeface="Arial" panose="020B0604020202020204" pitchFamily="34" charset="0"/>
              </a:defRPr>
            </a:lvl4pPr>
            <a:lvl5pPr marL="2057400" indent="-228600">
              <a:defRPr sz="1500">
                <a:solidFill>
                  <a:schemeClr val="tx1"/>
                </a:solidFill>
                <a:latin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defRPr>
            </a:lvl9pPr>
          </a:lstStyle>
          <a:p>
            <a:r>
              <a:rPr lang="es-BO" altLang="en-US" u="sng" dirty="0">
                <a:hlinkClick r:id="rId4"/>
              </a:rPr>
              <a:t>https://www.youtube.com/watch?v=ZliaYuH2Y1I</a:t>
            </a:r>
            <a:r>
              <a:rPr lang="es-BO" altLang="en-US" dirty="0"/>
              <a:t> (Acuerdo de Paris)</a:t>
            </a:r>
          </a:p>
          <a:p>
            <a:r>
              <a:rPr lang="en-US" altLang="en-US" dirty="0">
                <a:hlinkClick r:id="rId5"/>
              </a:rPr>
              <a:t>https://www.youtube.com/watch?v=z1y-r0FpraM</a:t>
            </a:r>
            <a:r>
              <a:rPr lang="en-US" altLang="en-US" dirty="0"/>
              <a:t> </a:t>
            </a:r>
          </a:p>
        </p:txBody>
      </p:sp>
    </p:spTree>
    <p:extLst>
      <p:ext uri="{BB962C8B-B14F-4D97-AF65-F5344CB8AC3E}">
        <p14:creationId xmlns:p14="http://schemas.microsoft.com/office/powerpoint/2010/main" val="110286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en-US"/>
          </a:p>
        </p:txBody>
      </p:sp>
      <p:pic>
        <p:nvPicPr>
          <p:cNvPr id="4096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01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456121" y="316393"/>
            <a:ext cx="9289032" cy="6225213"/>
          </a:xfrm>
          <a:prstGeom prst="rect">
            <a:avLst/>
          </a:prstGeom>
        </p:spPr>
      </p:pic>
      <p:pic>
        <p:nvPicPr>
          <p:cNvPr id="3" name="Picture 2"/>
          <p:cNvPicPr>
            <a:picLocks noChangeAspect="1"/>
          </p:cNvPicPr>
          <p:nvPr/>
        </p:nvPicPr>
        <p:blipFill>
          <a:blip r:embed="rId5"/>
          <a:stretch>
            <a:fillRect/>
          </a:stretch>
        </p:blipFill>
        <p:spPr>
          <a:xfrm rot="813831">
            <a:off x="2602472" y="421708"/>
            <a:ext cx="4996329" cy="59331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966979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en-US"/>
          </a:p>
        </p:txBody>
      </p:sp>
      <p:pic>
        <p:nvPicPr>
          <p:cNvPr id="4096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01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p:cNvSpPr/>
          <p:nvPr/>
        </p:nvSpPr>
        <p:spPr bwMode="auto">
          <a:xfrm>
            <a:off x="3707904" y="5346974"/>
            <a:ext cx="6283138" cy="1178369"/>
          </a:xfrm>
          <a:prstGeom prst="roundRect">
            <a:avLst/>
          </a:prstGeom>
          <a:solidFill>
            <a:schemeClr val="tx2">
              <a:lumMod val="50000"/>
            </a:schemeClr>
          </a:solidFill>
          <a:ln w="127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40964" name="Rectangle 9"/>
          <p:cNvSpPr>
            <a:spLocks noChangeArrowheads="1"/>
          </p:cNvSpPr>
          <p:nvPr/>
        </p:nvSpPr>
        <p:spPr bwMode="auto">
          <a:xfrm>
            <a:off x="3885028" y="5473424"/>
            <a:ext cx="642136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Arial" panose="020B0604020202020204" pitchFamily="34" charset="0"/>
              </a:defRPr>
            </a:lvl1pPr>
            <a:lvl2pPr marL="742950" indent="-285750">
              <a:defRPr sz="1500">
                <a:solidFill>
                  <a:schemeClr val="tx1"/>
                </a:solidFill>
                <a:latin typeface="Arial" panose="020B0604020202020204" pitchFamily="34" charset="0"/>
              </a:defRPr>
            </a:lvl2pPr>
            <a:lvl3pPr marL="1143000" indent="-228600">
              <a:defRPr sz="1500">
                <a:solidFill>
                  <a:schemeClr val="tx1"/>
                </a:solidFill>
                <a:latin typeface="Arial" panose="020B0604020202020204" pitchFamily="34" charset="0"/>
              </a:defRPr>
            </a:lvl3pPr>
            <a:lvl4pPr marL="1600200" indent="-228600">
              <a:defRPr sz="1500">
                <a:solidFill>
                  <a:schemeClr val="tx1"/>
                </a:solidFill>
                <a:latin typeface="Arial" panose="020B0604020202020204" pitchFamily="34" charset="0"/>
              </a:defRPr>
            </a:lvl4pPr>
            <a:lvl5pPr marL="2057400" indent="-228600">
              <a:defRPr sz="1500">
                <a:solidFill>
                  <a:schemeClr val="tx1"/>
                </a:solidFill>
                <a:latin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defRPr>
            </a:lvl9pPr>
          </a:lstStyle>
          <a:p>
            <a:r>
              <a:rPr lang="es-BO" altLang="en-US" u="sng" dirty="0">
                <a:hlinkClick r:id="rId4"/>
              </a:rPr>
              <a:t>https://www.youtube.com/watch?v=ZliaYuH2Y1I</a:t>
            </a:r>
            <a:r>
              <a:rPr lang="es-BO" altLang="en-US" dirty="0"/>
              <a:t> (Acuerdo de Paris)</a:t>
            </a:r>
          </a:p>
          <a:p>
            <a:r>
              <a:rPr lang="en-US" altLang="en-US" dirty="0">
                <a:hlinkClick r:id="rId5"/>
              </a:rPr>
              <a:t>https://www.youtube.com/watch?v=z1y-r0FpraM</a:t>
            </a:r>
            <a:r>
              <a:rPr lang="en-US" altLang="en-US" dirty="0"/>
              <a:t> </a:t>
            </a:r>
          </a:p>
        </p:txBody>
      </p:sp>
      <p:pic>
        <p:nvPicPr>
          <p:cNvPr id="3" name="Picture 2"/>
          <p:cNvPicPr>
            <a:picLocks noChangeAspect="1"/>
          </p:cNvPicPr>
          <p:nvPr/>
        </p:nvPicPr>
        <p:blipFill>
          <a:blip r:embed="rId6"/>
          <a:stretch>
            <a:fillRect/>
          </a:stretch>
        </p:blipFill>
        <p:spPr>
          <a:xfrm>
            <a:off x="164650" y="314228"/>
            <a:ext cx="9871974" cy="4127550"/>
          </a:xfrm>
          <a:prstGeom prst="rect">
            <a:avLst/>
          </a:prstGeom>
        </p:spPr>
      </p:pic>
    </p:spTree>
    <p:extLst>
      <p:ext uri="{BB962C8B-B14F-4D97-AF65-F5344CB8AC3E}">
        <p14:creationId xmlns:p14="http://schemas.microsoft.com/office/powerpoint/2010/main" val="4083417986"/>
      </p:ext>
    </p:extLst>
  </p:cSld>
  <p:clrMapOvr>
    <a:masterClrMapping/>
  </p:clrMapOvr>
</p:sld>
</file>

<file path=ppt/theme/theme1.xml><?xml version="1.0" encoding="utf-8"?>
<a:theme xmlns:a="http://schemas.openxmlformats.org/drawingml/2006/main" name="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FCCC quote">
  <a:themeElements>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 quo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FCCC_Master 70pt title">
  <a:themeElements>
    <a:clrScheme name="UNFCCC with better hyperlink">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4B93DC"/>
      </a:hlink>
      <a:folHlink>
        <a:srgbClr val="4B93DC"/>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729</Words>
  <Application>Microsoft Office PowerPoint</Application>
  <PresentationFormat>Presentación en pantalla (4:3)</PresentationFormat>
  <Paragraphs>84</Paragraphs>
  <Slides>22</Slides>
  <Notes>17</Notes>
  <HiddenSlides>0</HiddenSlides>
  <MMClips>0</MMClips>
  <ScaleCrop>false</ScaleCrop>
  <HeadingPairs>
    <vt:vector size="4" baseType="variant">
      <vt:variant>
        <vt:lpstr>Tema</vt:lpstr>
      </vt:variant>
      <vt:variant>
        <vt:i4>3</vt:i4>
      </vt:variant>
      <vt:variant>
        <vt:lpstr>Títulos de diapositiva</vt:lpstr>
      </vt:variant>
      <vt:variant>
        <vt:i4>22</vt:i4>
      </vt:variant>
    </vt:vector>
  </HeadingPairs>
  <TitlesOfParts>
    <vt:vector size="25" baseType="lpstr">
      <vt:lpstr> UNFCCC PowerPoint</vt:lpstr>
      <vt:lpstr>UNFCCC quote</vt:lpstr>
      <vt:lpstr>UNFCCC_Master 70pt title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NEUTRALIDAD CLIMÁTICA AHORA!  Climate Neutral Now</vt:lpstr>
      <vt:lpstr>Presentación de PowerPoint</vt:lpstr>
      <vt:lpstr>Presentación de PowerPoint</vt:lpstr>
      <vt:lpstr>Presentación de PowerPoint</vt:lpstr>
      <vt:lpstr>Presentación de PowerPoint</vt:lpstr>
      <vt:lpstr>Presentación de PowerPoint</vt:lpstr>
      <vt:lpstr>Algunos participantes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2015-03-18T09:53:41Z</dcterms:created>
  <dcterms:modified xsi:type="dcterms:W3CDTF">2018-06-09T15:36:46Z</dcterms:modified>
</cp:coreProperties>
</file>